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ags/tag2.xml" ContentType="application/vnd.openxmlformats-officedocument.presentationml.tags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theme/theme4.xml" ContentType="application/vnd.openxmlformats-officedocument.theme+xml"/>
  <Override PartName="/ppt/tags/tag5.xml" ContentType="application/vnd.openxmlformats-officedocument.presentationml.tags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theme/theme5.xml" ContentType="application/vnd.openxmlformats-officedocument.theme+xml"/>
  <Override PartName="/ppt/tags/tag6.xml" ContentType="application/vnd.openxmlformats-officedocument.presentationml.tags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theme/theme6.xml" ContentType="application/vnd.openxmlformats-officedocument.theme+xml"/>
  <Override PartName="/ppt/tags/tag7.xml" ContentType="application/vnd.openxmlformats-officedocument.presentationml.tags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theme/theme7.xml" ContentType="application/vnd.openxmlformats-officedocument.theme+xml"/>
  <Override PartName="/ppt/tags/tag8.xml" ContentType="application/vnd.openxmlformats-officedocument.presentationml.tags+xml"/>
  <Override PartName="/ppt/theme/theme8.xml" ContentType="application/vnd.openxmlformats-officedocument.theme+xml"/>
  <Override PartName="/ppt/theme/theme9.xml" ContentType="application/vnd.openxmlformats-officedocument.them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>
  <p:sldMasterIdLst>
    <p:sldMasterId id="2147483648" r:id="rId1"/>
    <p:sldMasterId id="2147483885" r:id="rId2"/>
    <p:sldMasterId id="2147483948" r:id="rId3"/>
    <p:sldMasterId id="2147484208" r:id="rId4"/>
    <p:sldMasterId id="2147484230" r:id="rId5"/>
    <p:sldMasterId id="2147484392" r:id="rId6"/>
    <p:sldMasterId id="2147484455" r:id="rId7"/>
  </p:sldMasterIdLst>
  <p:notesMasterIdLst>
    <p:notesMasterId r:id="rId12"/>
  </p:notesMasterIdLst>
  <p:handoutMasterIdLst>
    <p:handoutMasterId r:id="rId13"/>
  </p:handoutMasterIdLst>
  <p:sldIdLst>
    <p:sldId id="433" r:id="rId8"/>
    <p:sldId id="282" r:id="rId9"/>
    <p:sldId id="287" r:id="rId10"/>
    <p:sldId id="455" r:id="rId11"/>
  </p:sldIdLst>
  <p:sldSz cx="12192000" cy="6858000"/>
  <p:notesSz cx="6805613" cy="99441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Calibri Light" panose="020F0302020204030204" pitchFamily="34" charset="0"/>
      <p:regular r:id="rId23"/>
      <p:italic r:id="rId24"/>
    </p:embeddedFont>
    <p:embeddedFont>
      <p:font typeface="Poppins" panose="00000500000000000000" pitchFamily="2" charset="0"/>
      <p:regular r:id="rId25"/>
      <p:bold r:id="rId26"/>
      <p:italic r:id="rId27"/>
      <p:boldItalic r:id="rId28"/>
    </p:embeddedFont>
    <p:embeddedFont>
      <p:font typeface="Poppins Black" panose="00000A00000000000000" pitchFamily="2" charset="0"/>
      <p:bold r:id="rId29"/>
      <p:italic r:id="rId30"/>
      <p:boldItalic r:id="rId31"/>
    </p:embeddedFont>
    <p:embeddedFont>
      <p:font typeface="Poppins ExtraBold" panose="00000900000000000000" pitchFamily="2" charset="0"/>
      <p:bold r:id="rId32"/>
      <p:italic r:id="rId33"/>
      <p:boldItalic r:id="rId34"/>
    </p:embeddedFont>
    <p:embeddedFont>
      <p:font typeface="Poppins ExtraLight" panose="00000300000000000000" pitchFamily="2" charset="0"/>
      <p:regular r:id="rId35"/>
      <p:italic r:id="rId36"/>
    </p:embeddedFont>
    <p:embeddedFont>
      <p:font typeface="Poppins Light" panose="00000400000000000000" pitchFamily="2" charset="0"/>
      <p:regular r:id="rId37"/>
      <p:italic r:id="rId38"/>
    </p:embeddedFont>
    <p:embeddedFont>
      <p:font typeface="Poppins SemiBold" panose="00000700000000000000" pitchFamily="2" charset="0"/>
      <p:regular r:id="rId39"/>
      <p:bold r:id="rId40"/>
      <p:italic r:id="rId41"/>
      <p:boldItalic r:id="rId42"/>
    </p:embeddedFont>
    <p:embeddedFont>
      <p:font typeface="Republic" panose="020B0604020202020204" charset="0"/>
      <p:regular r:id="rId43"/>
    </p:embeddedFont>
    <p:embeddedFont>
      <p:font typeface="Segoe UI" panose="020B0502040204020203" pitchFamily="34" charset="0"/>
      <p:regular r:id="rId44"/>
      <p:bold r:id="rId45"/>
      <p:italic r:id="rId46"/>
      <p:boldItalic r:id="rId47"/>
    </p:embeddedFont>
    <p:embeddedFont>
      <p:font typeface="Segoe UI Black" panose="020B0A02040204020203" pitchFamily="34" charset="0"/>
      <p:bold r:id="rId48"/>
      <p:boldItalic r:id="rId49"/>
    </p:embeddedFont>
    <p:embeddedFont>
      <p:font typeface="Segoe UI Light" panose="020B0502040204020203" pitchFamily="34" charset="0"/>
      <p:regular r:id="rId50"/>
      <p:italic r:id="rId51"/>
    </p:embeddedFont>
    <p:embeddedFont>
      <p:font typeface="Segoe UI Semibold" panose="020B0702040204020203" pitchFamily="34" charset="0"/>
      <p:bold r:id="rId52"/>
      <p:boldItalic r:id="rId53"/>
    </p:embeddedFont>
    <p:embeddedFont>
      <p:font typeface="Segoe UI Semilight" panose="020B0402040204020203" pitchFamily="34" charset="0"/>
      <p:regular r:id="rId54"/>
      <p:italic r:id="rId55"/>
    </p:embeddedFont>
  </p:embeddedFontLst>
  <p:custDataLst>
    <p:tags r:id="rId56"/>
  </p:custDataLst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39" userDrawn="1">
          <p15:clr>
            <a:srgbClr val="A4A3A4"/>
          </p15:clr>
        </p15:guide>
        <p15:guide id="2" pos="4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D0DC"/>
    <a:srgbClr val="460E33"/>
    <a:srgbClr val="2D508F"/>
    <a:srgbClr val="50103B"/>
    <a:srgbClr val="69154D"/>
    <a:srgbClr val="871B63"/>
    <a:srgbClr val="A20000"/>
    <a:srgbClr val="9D1001"/>
    <a:srgbClr val="C80000"/>
    <a:srgbClr val="F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llemlayout 2 - Markerin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yst layout 1 - Markerin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llemlayout 2 - Markerin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llemlayout 2 - Markerin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llemlayout 2 - Markerin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llemlayout 2 - Markerin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Ingen typografi, intet git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Ingen typografi, tabelgit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0" autoAdjust="0"/>
    <p:restoredTop sz="77699" autoAdjust="0"/>
  </p:normalViewPr>
  <p:slideViewPr>
    <p:cSldViewPr snapToGrid="0" showGuides="1">
      <p:cViewPr varScale="1">
        <p:scale>
          <a:sx n="55" d="100"/>
          <a:sy n="55" d="100"/>
        </p:scale>
        <p:origin x="1134" y="72"/>
      </p:cViewPr>
      <p:guideLst>
        <p:guide orient="horz" pos="1139"/>
        <p:guide pos="461"/>
      </p:guideLst>
    </p:cSldViewPr>
  </p:slideViewPr>
  <p:outlineViewPr>
    <p:cViewPr>
      <p:scale>
        <a:sx n="33" d="100"/>
        <a:sy n="33" d="100"/>
      </p:scale>
      <p:origin x="0" y="-1134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80"/>
    </p:cViewPr>
  </p:sorterViewPr>
  <p:notesViewPr>
    <p:cSldViewPr snapToGrid="0">
      <p:cViewPr varScale="1">
        <p:scale>
          <a:sx n="100" d="100"/>
          <a:sy n="100" d="100"/>
        </p:scale>
        <p:origin x="542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9" Type="http://schemas.openxmlformats.org/officeDocument/2006/relationships/font" Target="fonts/font26.fntdata"/><Relationship Id="rId21" Type="http://schemas.openxmlformats.org/officeDocument/2006/relationships/font" Target="fonts/font8.fntdata"/><Relationship Id="rId34" Type="http://schemas.openxmlformats.org/officeDocument/2006/relationships/font" Target="fonts/font21.fntdata"/><Relationship Id="rId42" Type="http://schemas.openxmlformats.org/officeDocument/2006/relationships/font" Target="fonts/font29.fntdata"/><Relationship Id="rId47" Type="http://schemas.openxmlformats.org/officeDocument/2006/relationships/font" Target="fonts/font34.fntdata"/><Relationship Id="rId50" Type="http://schemas.openxmlformats.org/officeDocument/2006/relationships/font" Target="fonts/font37.fntdata"/><Relationship Id="rId55" Type="http://schemas.openxmlformats.org/officeDocument/2006/relationships/font" Target="fonts/font42.fntdata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9" Type="http://schemas.openxmlformats.org/officeDocument/2006/relationships/font" Target="fonts/font16.fntdata"/><Relationship Id="rId11" Type="http://schemas.openxmlformats.org/officeDocument/2006/relationships/slide" Target="slides/slide4.xml"/><Relationship Id="rId24" Type="http://schemas.openxmlformats.org/officeDocument/2006/relationships/font" Target="fonts/font11.fntdata"/><Relationship Id="rId32" Type="http://schemas.openxmlformats.org/officeDocument/2006/relationships/font" Target="fonts/font19.fntdata"/><Relationship Id="rId37" Type="http://schemas.openxmlformats.org/officeDocument/2006/relationships/font" Target="fonts/font24.fntdata"/><Relationship Id="rId40" Type="http://schemas.openxmlformats.org/officeDocument/2006/relationships/font" Target="fonts/font27.fntdata"/><Relationship Id="rId45" Type="http://schemas.openxmlformats.org/officeDocument/2006/relationships/font" Target="fonts/font32.fntdata"/><Relationship Id="rId53" Type="http://schemas.openxmlformats.org/officeDocument/2006/relationships/font" Target="fonts/font40.fntdata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9" Type="http://schemas.openxmlformats.org/officeDocument/2006/relationships/font" Target="fonts/font6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Relationship Id="rId35" Type="http://schemas.openxmlformats.org/officeDocument/2006/relationships/font" Target="fonts/font22.fntdata"/><Relationship Id="rId43" Type="http://schemas.openxmlformats.org/officeDocument/2006/relationships/font" Target="fonts/font30.fntdata"/><Relationship Id="rId48" Type="http://schemas.openxmlformats.org/officeDocument/2006/relationships/font" Target="fonts/font35.fntdata"/><Relationship Id="rId56" Type="http://schemas.openxmlformats.org/officeDocument/2006/relationships/tags" Target="tags/tag1.xml"/><Relationship Id="rId8" Type="http://schemas.openxmlformats.org/officeDocument/2006/relationships/slide" Target="slides/slide1.xml"/><Relationship Id="rId51" Type="http://schemas.openxmlformats.org/officeDocument/2006/relationships/font" Target="fonts/font38.fntdata"/><Relationship Id="rId3" Type="http://schemas.openxmlformats.org/officeDocument/2006/relationships/slideMaster" Target="slideMasters/slideMaster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font" Target="fonts/font20.fntdata"/><Relationship Id="rId38" Type="http://schemas.openxmlformats.org/officeDocument/2006/relationships/font" Target="fonts/font25.fntdata"/><Relationship Id="rId46" Type="http://schemas.openxmlformats.org/officeDocument/2006/relationships/font" Target="fonts/font33.fntdata"/><Relationship Id="rId59" Type="http://schemas.openxmlformats.org/officeDocument/2006/relationships/theme" Target="theme/theme1.xml"/><Relationship Id="rId20" Type="http://schemas.openxmlformats.org/officeDocument/2006/relationships/font" Target="fonts/font7.fntdata"/><Relationship Id="rId41" Type="http://schemas.openxmlformats.org/officeDocument/2006/relationships/font" Target="fonts/font28.fntdata"/><Relationship Id="rId54" Type="http://schemas.openxmlformats.org/officeDocument/2006/relationships/font" Target="fonts/font41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36" Type="http://schemas.openxmlformats.org/officeDocument/2006/relationships/font" Target="fonts/font23.fntdata"/><Relationship Id="rId49" Type="http://schemas.openxmlformats.org/officeDocument/2006/relationships/font" Target="fonts/font36.fntdata"/><Relationship Id="rId57" Type="http://schemas.openxmlformats.org/officeDocument/2006/relationships/presProps" Target="presProps.xml"/><Relationship Id="rId10" Type="http://schemas.openxmlformats.org/officeDocument/2006/relationships/slide" Target="slides/slide3.xml"/><Relationship Id="rId31" Type="http://schemas.openxmlformats.org/officeDocument/2006/relationships/font" Target="fonts/font18.fntdata"/><Relationship Id="rId44" Type="http://schemas.openxmlformats.org/officeDocument/2006/relationships/font" Target="fonts/font31.fntdata"/><Relationship Id="rId52" Type="http://schemas.openxmlformats.org/officeDocument/2006/relationships/font" Target="fonts/font39.fntdata"/><Relationship Id="rId6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8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8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>
            <a:extLst>
              <a:ext uri="{FF2B5EF4-FFF2-40B4-BE49-F238E27FC236}">
                <a16:creationId xmlns:a16="http://schemas.microsoft.com/office/drawing/2014/main" id="{61F8B92F-DC56-4508-9D63-D71A45FD924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8932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19FB7CF1-27E4-4311-80F9-C6AECB7B61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8932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>
              <a:defRPr sz="1200"/>
            </a:lvl1pPr>
          </a:lstStyle>
          <a:p>
            <a:fld id="{62F81D89-A1A7-41CF-BBE5-2BADED9A7BA2}" type="datetime2">
              <a:rPr lang="da-DK" smtClean="0"/>
              <a:t>20. november 2025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827DB5E6-E350-4C0C-AC38-2BD092D5C6A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17BCE121-0B73-48F1-A339-144827BA8F1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8931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r">
              <a:defRPr sz="1200"/>
            </a:lvl1pPr>
          </a:lstStyle>
          <a:p>
            <a:fld id="{A4B93BCF-77DA-47FE-992C-A1AC0615960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2056808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8932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8932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>
              <a:defRPr sz="1200"/>
            </a:lvl1pPr>
          </a:lstStyle>
          <a:p>
            <a:fld id="{E275CA01-1850-41EB-BBB7-FB889B1CE5EE}" type="datetime2">
              <a:rPr lang="da-DK" smtClean="0"/>
              <a:t>20. november 2025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3013"/>
            <a:ext cx="5967413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68" tIns="45784" rIns="91568" bIns="45784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90"/>
          </a:xfrm>
          <a:prstGeom prst="rect">
            <a:avLst/>
          </a:prstGeom>
        </p:spPr>
        <p:txBody>
          <a:bodyPr vert="horz" lIns="91568" tIns="45784" rIns="91568" bIns="45784" rtlCol="0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8931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r">
              <a:defRPr sz="1200"/>
            </a:lvl1pPr>
          </a:lstStyle>
          <a:p>
            <a:fld id="{AA1FE3A2-A165-4E31-A522-9BB6D7BAC30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6063760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E275CA01-1850-41EB-BBB7-FB889B1CE5EE}" type="datetime2">
              <a:rPr lang="da-DK" smtClean="0"/>
              <a:t>20. november 2025</a:t>
            </a:fld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FE3A2-A165-4E31-A522-9BB6D7BAC30B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75751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E275CA01-1850-41EB-BBB7-FB889B1CE5EE}" type="datetime2">
              <a:rPr lang="da-DK" smtClean="0"/>
              <a:t>20. november 2025</a:t>
            </a:fld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FE3A2-A165-4E31-A522-9BB6D7BAC30B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913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hyperlink" Target="https://www.skyfish.com/p/sundhedsministeriet" TargetMode="External"/><Relationship Id="rId12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1.emf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2" Type="http://schemas.openxmlformats.org/officeDocument/2006/relationships/image" Target="../media/image54.png"/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2" Type="http://schemas.openxmlformats.org/officeDocument/2006/relationships/image" Target="../media/image54.png"/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2" Type="http://schemas.openxmlformats.org/officeDocument/2006/relationships/image" Target="../media/image54.png"/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2.xml"/></Relationships>
</file>

<file path=ppt/slideLayouts/_rels/slideLayout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svg"/><Relationship Id="rId2" Type="http://schemas.openxmlformats.org/officeDocument/2006/relationships/image" Target="../media/image63.png"/><Relationship Id="rId1" Type="http://schemas.openxmlformats.org/officeDocument/2006/relationships/slideMaster" Target="../slideMasters/slideMaster2.xml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svg"/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2.xml"/></Relationships>
</file>

<file path=ppt/slideLayouts/_rels/slideLayout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2" Type="http://schemas.openxmlformats.org/officeDocument/2006/relationships/image" Target="../media/image54.png"/><Relationship Id="rId1" Type="http://schemas.openxmlformats.org/officeDocument/2006/relationships/slideMaster" Target="../slideMasters/slideMaster2.xml"/></Relationships>
</file>

<file path=ppt/slideLayouts/_rels/slideLayout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2.xml"/></Relationships>
</file>

<file path=ppt/slideLayouts/_rels/slideLayout1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s://www.skyfish.com/p/sundhedsministeriet" TargetMode="Externa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67.e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Layouts/_rels/slideLayout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1.emf"/></Relationships>
</file>

<file path=ppt/slideLayouts/_rels/slideLayout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72.png"/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73.png"/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73.png"/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Master" Target="../slideMasters/slideMaster3.xml"/></Relationships>
</file>

<file path=ppt/slideLayouts/_rels/slideLayout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3.xml"/></Relationships>
</file>

<file path=ppt/slideLayouts/_rels/slideLayout2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75.png"/><Relationship Id="rId1" Type="http://schemas.openxmlformats.org/officeDocument/2006/relationships/slideMaster" Target="../slideMasters/slideMaster3.xml"/></Relationships>
</file>

<file path=ppt/slideLayouts/_rels/slideLayout2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svg"/><Relationship Id="rId2" Type="http://schemas.openxmlformats.org/officeDocument/2006/relationships/image" Target="../media/image76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3.xml"/></Relationships>
</file>

<file path=ppt/slideLayouts/_rels/slideLayout2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72.png"/><Relationship Id="rId1" Type="http://schemas.openxmlformats.org/officeDocument/2006/relationships/slideMaster" Target="../slideMasters/slideMaster3.xml"/></Relationships>
</file>

<file path=ppt/slideLayouts/_rels/slideLayout2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73.png"/><Relationship Id="rId1" Type="http://schemas.openxmlformats.org/officeDocument/2006/relationships/slideMaster" Target="../slideMasters/slideMaster3.xml"/></Relationships>
</file>

<file path=ppt/slideLayouts/_rels/slideLayout2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s://www.skyfish.com/p/sundhedsministeriet" TargetMode="Externa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67.emf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Layouts/_rels/slideLayout2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4.emf"/><Relationship Id="rId4" Type="http://schemas.openxmlformats.org/officeDocument/2006/relationships/image" Target="../media/image83.png"/></Relationships>
</file>

<file path=ppt/slideLayouts/_rels/slideLayout2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85.emf"/></Relationships>
</file>

<file path=ppt/slideLayouts/_rels/slideLayout2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86.jpeg"/><Relationship Id="rId7" Type="http://schemas.openxmlformats.org/officeDocument/2006/relationships/image" Target="../media/image90.emf"/><Relationship Id="rId2" Type="http://schemas.openxmlformats.org/officeDocument/2006/relationships/image" Target="../media/image84.emf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89.jpeg"/><Relationship Id="rId5" Type="http://schemas.openxmlformats.org/officeDocument/2006/relationships/image" Target="../media/image88.png"/><Relationship Id="rId4" Type="http://schemas.openxmlformats.org/officeDocument/2006/relationships/image" Target="../media/image87.png"/><Relationship Id="rId9" Type="http://schemas.openxmlformats.org/officeDocument/2006/relationships/image" Target="../media/image82.png"/></Relationships>
</file>

<file path=ppt/slideLayouts/_rels/slideLayout2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85.emf"/><Relationship Id="rId2" Type="http://schemas.openxmlformats.org/officeDocument/2006/relationships/image" Target="../media/image87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91.png"/></Relationships>
</file>

<file path=ppt/slideLayouts/_rels/slideLayout2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93.emf"/><Relationship Id="rId4" Type="http://schemas.openxmlformats.org/officeDocument/2006/relationships/image" Target="../media/image92.jpeg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svg"/><Relationship Id="rId2" Type="http://schemas.openxmlformats.org/officeDocument/2006/relationships/image" Target="../media/image96.png"/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98.jpeg"/><Relationship Id="rId4" Type="http://schemas.openxmlformats.org/officeDocument/2006/relationships/image" Target="../media/image94.png"/></Relationships>
</file>

<file path=ppt/slideLayouts/_rels/slideLayout2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99.jpeg"/><Relationship Id="rId4" Type="http://schemas.openxmlformats.org/officeDocument/2006/relationships/image" Target="../media/image94.png"/></Relationships>
</file>

<file path=ppt/slideLayouts/_rels/slideLayout2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01.jpeg"/></Relationships>
</file>

<file path=ppt/slideLayouts/_rels/slideLayout2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93.emf"/><Relationship Id="rId5" Type="http://schemas.openxmlformats.org/officeDocument/2006/relationships/image" Target="../media/image103.png"/><Relationship Id="rId4" Type="http://schemas.openxmlformats.org/officeDocument/2006/relationships/image" Target="../media/image102.jpeg"/></Relationships>
</file>

<file path=ppt/slideLayouts/_rels/slideLayout2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05.png"/><Relationship Id="rId4" Type="http://schemas.openxmlformats.org/officeDocument/2006/relationships/image" Target="../media/image80.svg"/></Relationships>
</file>

<file path=ppt/slideLayouts/_rels/slideLayout2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06.png"/><Relationship Id="rId4" Type="http://schemas.openxmlformats.org/officeDocument/2006/relationships/image" Target="../media/image97.svg"/></Relationships>
</file>

<file path=ppt/slideLayouts/_rels/slideLayout2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Master" Target="../slideMasters/slideMaster4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51.emf"/></Relationships>
</file>

<file path=ppt/slideLayouts/_rels/slideLayout2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72.png"/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73.png"/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73.png"/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5.xml"/></Relationships>
</file>

<file path=ppt/slideLayouts/_rels/slideLayout3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75.png"/><Relationship Id="rId1" Type="http://schemas.openxmlformats.org/officeDocument/2006/relationships/slideMaster" Target="../slideMasters/slideMaster5.xml"/></Relationships>
</file>

<file path=ppt/slideLayouts/_rels/slideLayout3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svg"/><Relationship Id="rId2" Type="http://schemas.openxmlformats.org/officeDocument/2006/relationships/image" Target="../media/image76.png"/><Relationship Id="rId1" Type="http://schemas.openxmlformats.org/officeDocument/2006/relationships/slideMaster" Target="../slideMasters/slideMaster5.xml"/></Relationships>
</file>

<file path=ppt/slideLayouts/_rels/slideLayout3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5.xml"/></Relationships>
</file>

<file path=ppt/slideLayouts/_rels/slideLayout3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72.png"/><Relationship Id="rId1" Type="http://schemas.openxmlformats.org/officeDocument/2006/relationships/slideMaster" Target="../slideMasters/slideMaster5.xml"/></Relationships>
</file>

<file path=ppt/slideLayouts/_rels/slideLayout3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73.png"/><Relationship Id="rId1" Type="http://schemas.openxmlformats.org/officeDocument/2006/relationships/slideMaster" Target="../slideMasters/slideMaster5.xml"/></Relationships>
</file>

<file path=ppt/slideLayouts/_rels/slideLayout30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s://www.skyfish.com/p/sundhedsministeriet" TargetMode="Externa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67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Layouts/_rels/slideLayout3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51.emf"/></Relationships>
</file>

<file path=ppt/slideLayouts/_rels/slideLayout3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72.png"/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73.png"/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73.png"/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6.xml"/></Relationships>
</file>

<file path=ppt/slideLayouts/_rels/slideLayout3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75.png"/><Relationship Id="rId1" Type="http://schemas.openxmlformats.org/officeDocument/2006/relationships/slideMaster" Target="../slideMasters/slideMaster6.xml"/></Relationships>
</file>

<file path=ppt/slideLayouts/_rels/slideLayout3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svg"/><Relationship Id="rId2" Type="http://schemas.openxmlformats.org/officeDocument/2006/relationships/image" Target="../media/image76.png"/><Relationship Id="rId1" Type="http://schemas.openxmlformats.org/officeDocument/2006/relationships/slideMaster" Target="../slideMasters/slideMaster6.xml"/></Relationships>
</file>

<file path=ppt/slideLayouts/_rels/slideLayout3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6.xml"/></Relationships>
</file>

<file path=ppt/slideLayouts/_rels/slideLayout3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72.png"/><Relationship Id="rId1" Type="http://schemas.openxmlformats.org/officeDocument/2006/relationships/slideMaster" Target="../slideMasters/slideMaster6.xml"/></Relationships>
</file>

<file path=ppt/slideLayouts/_rels/slideLayout3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73.png"/><Relationship Id="rId1" Type="http://schemas.openxmlformats.org/officeDocument/2006/relationships/slideMaster" Target="../slideMasters/slideMaster6.xml"/></Relationships>
</file>

<file path=ppt/slideLayouts/_rels/slideLayout3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s://www.skyfish.com/p/sundhedsministeriet" TargetMode="Externa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67.emf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Layouts/_rels/slideLayout3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hyperlink" Target="https://www.skyfish.com/p/sundhedsministeriet" TargetMode="External"/><Relationship Id="rId12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09.png"/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09.png"/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09.png"/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09.png"/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svg"/><Relationship Id="rId2" Type="http://schemas.openxmlformats.org/officeDocument/2006/relationships/image" Target="../media/image110.png"/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112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13.png"/></Relationships>
</file>

<file path=ppt/slideLayouts/_rels/slideLayout3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svg"/><Relationship Id="rId2" Type="http://schemas.openxmlformats.org/officeDocument/2006/relationships/image" Target="../media/image110.png"/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7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Master" Target="../slideMasters/slideMaster7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svg"/><Relationship Id="rId2" Type="http://schemas.openxmlformats.org/officeDocument/2006/relationships/image" Target="../media/image110.png"/><Relationship Id="rId1" Type="http://schemas.openxmlformats.org/officeDocument/2006/relationships/slideMaster" Target="../slideMasters/slideMaster7.xml"/></Relationships>
</file>

<file path=ppt/slideLayouts/_rels/slideLayout4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svg"/><Relationship Id="rId2" Type="http://schemas.openxmlformats.org/officeDocument/2006/relationships/image" Target="../media/image110.png"/><Relationship Id="rId1" Type="http://schemas.openxmlformats.org/officeDocument/2006/relationships/slideMaster" Target="../slideMasters/slideMaster7.xml"/></Relationships>
</file>

<file path=ppt/slideLayouts/_rels/slideLayout4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/Relationships>
</file>

<file path=ppt/slideLayouts/_rels/slideLayout4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09.png"/><Relationship Id="rId1" Type="http://schemas.openxmlformats.org/officeDocument/2006/relationships/slideMaster" Target="../slideMasters/slideMaster7.xml"/></Relationships>
</file>

<file path=ppt/slideLayouts/_rels/slideLayout4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09.png"/><Relationship Id="rId1" Type="http://schemas.openxmlformats.org/officeDocument/2006/relationships/slideMaster" Target="../slideMasters/slideMaster7.xml"/></Relationships>
</file>

<file path=ppt/slideLayouts/_rels/slideLayout4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svg"/><Relationship Id="rId17" Type="http://schemas.openxmlformats.org/officeDocument/2006/relationships/image" Target="../media/image46.png"/><Relationship Id="rId2" Type="http://schemas.openxmlformats.org/officeDocument/2006/relationships/image" Target="../media/image31.png"/><Relationship Id="rId16" Type="http://schemas.openxmlformats.org/officeDocument/2006/relationships/image" Target="../media/image115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35.png"/><Relationship Id="rId11" Type="http://schemas.openxmlformats.org/officeDocument/2006/relationships/image" Target="../media/image114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Layouts/_rels/slideLayout4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47.emf"/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svg"/><Relationship Id="rId17" Type="http://schemas.openxmlformats.org/officeDocument/2006/relationships/image" Target="../media/image46.png"/><Relationship Id="rId2" Type="http://schemas.openxmlformats.org/officeDocument/2006/relationships/image" Target="../media/image31.png"/><Relationship Id="rId16" Type="http://schemas.openxmlformats.org/officeDocument/2006/relationships/image" Target="../media/image4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emf"/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GUIDE TIL POWERPOI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D755BB92-2E4C-439C-B49B-73B5318ABDB3}"/>
              </a:ext>
            </a:extLst>
          </p:cNvPr>
          <p:cNvSpPr/>
          <p:nvPr userDrawn="1"/>
        </p:nvSpPr>
        <p:spPr>
          <a:xfrm>
            <a:off x="0" y="0"/>
            <a:ext cx="12192000" cy="877397"/>
          </a:xfrm>
          <a:prstGeom prst="rect">
            <a:avLst/>
          </a:prstGeom>
          <a:solidFill>
            <a:srgbClr val="032133"/>
          </a:solidFill>
          <a:ln>
            <a:solidFill>
              <a:srgbClr val="0321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2" name="Tekstfelt 31">
            <a:extLst>
              <a:ext uri="{FF2B5EF4-FFF2-40B4-BE49-F238E27FC236}">
                <a16:creationId xmlns:a16="http://schemas.microsoft.com/office/drawing/2014/main" id="{DEDF6A30-DDB8-4DED-8223-0BF70850EDE7}"/>
              </a:ext>
            </a:extLst>
          </p:cNvPr>
          <p:cNvSpPr txBox="1"/>
          <p:nvPr userDrawn="1"/>
        </p:nvSpPr>
        <p:spPr>
          <a:xfrm>
            <a:off x="596632" y="286839"/>
            <a:ext cx="9569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>
                <a:solidFill>
                  <a:schemeClr val="bg1"/>
                </a:solidFill>
                <a:latin typeface="+mj-lt"/>
              </a:rPr>
              <a:t>Førstehjælp til PowerPoint</a:t>
            </a:r>
          </a:p>
        </p:txBody>
      </p:sp>
      <p:sp>
        <p:nvSpPr>
          <p:cNvPr id="28" name="Tekstfelt 27">
            <a:extLst>
              <a:ext uri="{FF2B5EF4-FFF2-40B4-BE49-F238E27FC236}">
                <a16:creationId xmlns:a16="http://schemas.microsoft.com/office/drawing/2014/main" id="{6E40B002-8481-4B68-A8C5-8E2031FACFC2}"/>
              </a:ext>
            </a:extLst>
          </p:cNvPr>
          <p:cNvSpPr txBox="1"/>
          <p:nvPr userDrawn="1"/>
        </p:nvSpPr>
        <p:spPr>
          <a:xfrm>
            <a:off x="8823831" y="4844267"/>
            <a:ext cx="2778858" cy="1461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sz="900" b="1" i="0" dirty="0">
                <a:solidFill>
                  <a:schemeClr val="tx1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&gt; COPY </a:t>
            </a:r>
            <a:r>
              <a:rPr lang="da-DK" sz="900" b="1" i="0" dirty="0">
                <a:solidFill>
                  <a:schemeClr val="tx1"/>
                </a:solidFill>
                <a:latin typeface="+mn-lt"/>
                <a:cs typeface="Poppins Black" panose="00000A00000000000000" pitchFamily="2" charset="0"/>
              </a:rPr>
              <a:t>/</a:t>
            </a:r>
            <a:r>
              <a:rPr lang="da-DK" sz="900" b="1" i="0" dirty="0">
                <a:solidFill>
                  <a:schemeClr val="tx1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 PASTE AF GAMLE SLIDES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Best practice: 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Opret et slide i din nye præsentation </a:t>
            </a:r>
            <a:b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og kopier ét indholdselement ad gangen (fx kopier </a:t>
            </a:r>
            <a:b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al tekst fra én tekstboks).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Eller kopier et helt slide over i din nye præsentation </a:t>
            </a:r>
            <a:br>
              <a:rPr lang="da-DK" altLang="da-DK" sz="800" b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og vælg derefter et passende layout. </a:t>
            </a:r>
            <a:br>
              <a:rPr lang="da-DK" altLang="da-DK" sz="800" b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Husk at slette de gamle, forkerte layouts (gå i Vis &gt; Slidemaster og slet dem).</a:t>
            </a: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4F6DC9AB-7315-4903-AC87-5F8FBEDF6A9D}"/>
              </a:ext>
            </a:extLst>
          </p:cNvPr>
          <p:cNvSpPr txBox="1"/>
          <p:nvPr userDrawn="1"/>
        </p:nvSpPr>
        <p:spPr>
          <a:xfrm>
            <a:off x="1286507" y="3049227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&gt; SKRIFTTYPER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Brug typografien </a:t>
            </a:r>
            <a:r>
              <a:rPr lang="da-DK" altLang="da-DK" sz="800" b="1" i="0" u="sng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Poppins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i dine slides. 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Brug 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for at gå frem i tekst-niveauer. </a:t>
            </a:r>
            <a:b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ENTER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og derefter 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for at skifte fra </a:t>
            </a:r>
            <a:b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et niveau til det næste. For at gå tilbage i tekstniveauer, brug 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SHIFT+TAB.</a:t>
            </a:r>
          </a:p>
          <a:p>
            <a:pPr eaLnBrk="1" hangingPunct="1">
              <a:spcAft>
                <a:spcPts val="600"/>
              </a:spcAft>
              <a:defRPr/>
            </a:pPr>
            <a:b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Alternativt kan 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F</a:t>
            </a:r>
            <a:r>
              <a:rPr 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orøg</a:t>
            </a:r>
            <a:r>
              <a:rPr 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og </a:t>
            </a:r>
            <a:r>
              <a:rPr 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Formindsk</a:t>
            </a:r>
            <a:r>
              <a:rPr 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</a:t>
            </a:r>
            <a:br>
              <a:rPr 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listeniveau bruges. </a:t>
            </a:r>
            <a:endParaRPr lang="da-DK" altLang="da-DK" sz="800" b="0" i="0" noProof="1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1DD7ED04-3DE6-457B-94F4-DCAD5CEE6AB5}"/>
              </a:ext>
            </a:extLst>
          </p:cNvPr>
          <p:cNvSpPr txBox="1"/>
          <p:nvPr userDrawn="1"/>
        </p:nvSpPr>
        <p:spPr>
          <a:xfrm>
            <a:off x="1286507" y="1297941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&gt; VARIÈR MELLEM DINE SLIDES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1. 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Klik på menupunktet 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Nyt Slide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under fanen  Hjem for at indsætte et nyt standardslide.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2. 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Klik på pilen</a:t>
            </a:r>
            <a:r>
              <a:rPr lang="da-DK" altLang="da-DK" sz="800" b="0" i="0" baseline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ved siden af Layout for 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baseline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at ændre slidets layout.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endParaRPr lang="da-DK" altLang="da-DK" sz="800" b="0" i="0" noProof="1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3. 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Vælg Nulstil for at nulstille slidelayoutet </a:t>
            </a:r>
            <a:b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til oprindelige design. </a:t>
            </a:r>
          </a:p>
        </p:txBody>
      </p:sp>
      <p:sp>
        <p:nvSpPr>
          <p:cNvPr id="31" name="Tekstfelt 30">
            <a:extLst>
              <a:ext uri="{FF2B5EF4-FFF2-40B4-BE49-F238E27FC236}">
                <a16:creationId xmlns:a16="http://schemas.microsoft.com/office/drawing/2014/main" id="{29180B2F-DAA0-42A2-8842-4D1ACF569470}"/>
              </a:ext>
            </a:extLst>
          </p:cNvPr>
          <p:cNvSpPr txBox="1"/>
          <p:nvPr userDrawn="1"/>
        </p:nvSpPr>
        <p:spPr>
          <a:xfrm>
            <a:off x="1286507" y="4844267"/>
            <a:ext cx="268900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&gt; INDSÆT SIDETAL ELLER DATO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Tilpas sidehoved- og fod som det sidste i din præsentation, så ændringerne går igennem </a:t>
            </a:r>
            <a:b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på alle slides.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Sidehoved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og 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Sidefod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under fanen Indsæt (indtast evt. tekst i sidefod).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Vælg 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Anvend på alle 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eller 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Anvend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, hvis det kun skal være på et enkelt slide.</a:t>
            </a:r>
          </a:p>
        </p:txBody>
      </p:sp>
      <p:pic>
        <p:nvPicPr>
          <p:cNvPr id="33" name="Billede 32">
            <a:extLst>
              <a:ext uri="{FF2B5EF4-FFF2-40B4-BE49-F238E27FC236}">
                <a16:creationId xmlns:a16="http://schemas.microsoft.com/office/drawing/2014/main" id="{FB394E70-B5B3-48AE-A569-1833F4FF79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31"/>
          <a:stretch/>
        </p:blipFill>
        <p:spPr>
          <a:xfrm>
            <a:off x="702557" y="2500001"/>
            <a:ext cx="536739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4" name="Picture 19">
            <a:extLst>
              <a:ext uri="{FF2B5EF4-FFF2-40B4-BE49-F238E27FC236}">
                <a16:creationId xmlns:a16="http://schemas.microsoft.com/office/drawing/2014/main" id="{0C4DC8E9-7034-441A-B124-A484F2D11D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921"/>
          <a:stretch/>
        </p:blipFill>
        <p:spPr>
          <a:xfrm>
            <a:off x="710835" y="2068924"/>
            <a:ext cx="528461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5" name="Billede 34">
            <a:extLst>
              <a:ext uri="{FF2B5EF4-FFF2-40B4-BE49-F238E27FC236}">
                <a16:creationId xmlns:a16="http://schemas.microsoft.com/office/drawing/2014/main" id="{9E463D34-4E4B-409B-99F8-5C2B341831B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0312" y="1619815"/>
            <a:ext cx="258984" cy="27172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7" name="Billede 36">
            <a:extLst>
              <a:ext uri="{FF2B5EF4-FFF2-40B4-BE49-F238E27FC236}">
                <a16:creationId xmlns:a16="http://schemas.microsoft.com/office/drawing/2014/main" id="{4788134B-1D0F-4B76-9DD6-7F5492EA5B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6949" r="7519" b="12060"/>
          <a:stretch/>
        </p:blipFill>
        <p:spPr>
          <a:xfrm>
            <a:off x="753555" y="4248038"/>
            <a:ext cx="485741" cy="202662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</p:spPr>
      </p:pic>
      <p:pic>
        <p:nvPicPr>
          <p:cNvPr id="39" name="Billede 38">
            <a:extLst>
              <a:ext uri="{FF2B5EF4-FFF2-40B4-BE49-F238E27FC236}">
                <a16:creationId xmlns:a16="http://schemas.microsoft.com/office/drawing/2014/main" id="{4F0B84B8-8B56-4E7C-97F5-36787E89A93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8272" y="5165787"/>
            <a:ext cx="311024" cy="34064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0" name="Tekstfelt 39">
            <a:extLst>
              <a:ext uri="{FF2B5EF4-FFF2-40B4-BE49-F238E27FC236}">
                <a16:creationId xmlns:a16="http://schemas.microsoft.com/office/drawing/2014/main" id="{E141B9D6-C45C-4140-9B28-9342D0AE5901}"/>
              </a:ext>
            </a:extLst>
          </p:cNvPr>
          <p:cNvSpPr txBox="1"/>
          <p:nvPr userDrawn="1"/>
        </p:nvSpPr>
        <p:spPr>
          <a:xfrm>
            <a:off x="5013469" y="1297941"/>
            <a:ext cx="277297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&gt; INDSÆT BILLEDER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Klik på dette ikon i dine slides, vælg billede og </a:t>
            </a:r>
            <a:br>
              <a:rPr 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klik </a:t>
            </a:r>
            <a:r>
              <a:rPr 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Indsæt.</a:t>
            </a:r>
            <a:endParaRPr lang="en-GB" sz="800" b="1" i="0" noProof="1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Departementets officielle fotos til dine slides findes ved at klikke </a:t>
            </a:r>
            <a:r>
              <a:rPr lang="da-DK" altLang="da-DK" sz="800" b="1" i="0" u="none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</a:t>
            </a:r>
            <a:r>
              <a:rPr lang="da-DK" altLang="da-DK" sz="800" b="1" i="0" u="none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. </a:t>
            </a:r>
            <a:br>
              <a:rPr lang="da-DK" altLang="da-DK" sz="800" b="1" i="0" u="none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Alternativt kan billederne findes ved at klikke på nedenstående link og åbne mappen ‘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Billeder til PowerPoint præsentationer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’:</a:t>
            </a:r>
            <a:b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1" i="0" noProof="1">
                <a:solidFill>
                  <a:schemeClr val="accent4"/>
                </a:solidFill>
                <a:latin typeface="Poppins" pitchFamily="2" charset="77"/>
                <a:cs typeface="Poppins" pitchFamily="2" charset="77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https://www.skyfish.com/p/sundhedsministeriet</a:t>
            </a:r>
            <a:endParaRPr lang="da-DK" altLang="da-DK" sz="800" b="1" i="0" noProof="1">
              <a:solidFill>
                <a:schemeClr val="accent4"/>
              </a:solidFill>
              <a:latin typeface="Poppins" pitchFamily="2" charset="77"/>
              <a:cs typeface="Poppins" pitchFamily="2" charset="77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41" name="Picture 33">
            <a:extLst>
              <a:ext uri="{FF2B5EF4-FFF2-40B4-BE49-F238E27FC236}">
                <a16:creationId xmlns:a16="http://schemas.microsoft.com/office/drawing/2014/main" id="{FA6FF43D-7410-4E20-B4C6-4546219CD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3901" t="45142" r="62601" b="9046"/>
          <a:stretch/>
        </p:blipFill>
        <p:spPr>
          <a:xfrm>
            <a:off x="4697858" y="1619815"/>
            <a:ext cx="264391" cy="249283"/>
          </a:xfrm>
          <a:prstGeom prst="rect">
            <a:avLst/>
          </a:prstGeom>
          <a:solidFill>
            <a:srgbClr val="F3F3F3"/>
          </a:solidFill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42" name="Gruppe 41">
            <a:extLst>
              <a:ext uri="{FF2B5EF4-FFF2-40B4-BE49-F238E27FC236}">
                <a16:creationId xmlns:a16="http://schemas.microsoft.com/office/drawing/2014/main" id="{96724805-1BBA-426C-BBA4-37B06525BB5D}"/>
              </a:ext>
            </a:extLst>
          </p:cNvPr>
          <p:cNvGrpSpPr/>
          <p:nvPr userDrawn="1"/>
        </p:nvGrpSpPr>
        <p:grpSpPr>
          <a:xfrm>
            <a:off x="8476373" y="1297941"/>
            <a:ext cx="3039330" cy="3130526"/>
            <a:chOff x="4494271" y="3049227"/>
            <a:chExt cx="3039330" cy="3130526"/>
          </a:xfrm>
        </p:grpSpPr>
        <p:sp>
          <p:nvSpPr>
            <p:cNvPr id="43" name="Tekstfelt 42">
              <a:extLst>
                <a:ext uri="{FF2B5EF4-FFF2-40B4-BE49-F238E27FC236}">
                  <a16:creationId xmlns:a16="http://schemas.microsoft.com/office/drawing/2014/main" id="{9F785077-0AC2-46EC-AB4E-A84FD16E3CFA}"/>
                </a:ext>
              </a:extLst>
            </p:cNvPr>
            <p:cNvSpPr txBox="1"/>
            <p:nvPr userDrawn="1"/>
          </p:nvSpPr>
          <p:spPr>
            <a:xfrm>
              <a:off x="4844595" y="4810147"/>
              <a:ext cx="2689006" cy="13696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Poppins Black" panose="00000A00000000000000" pitchFamily="2" charset="0"/>
                  <a:cs typeface="Poppins Black" panose="00000A00000000000000" pitchFamily="2" charset="0"/>
                </a:rPr>
                <a:t>&gt; HJÆLPELINJER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Brug hjælpelinjer for at give dine slides et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mere professionelt og ensartet udtryk.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endPara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endParaRP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Klik på fanen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Vis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 og sæt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hak ved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Hjælpelinjer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.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Tryk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Alt + F9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for hurtig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visning af hjælpelinjer.</a:t>
              </a:r>
            </a:p>
          </p:txBody>
        </p:sp>
        <p:sp>
          <p:nvSpPr>
            <p:cNvPr id="44" name="Tekstfelt 43">
              <a:extLst>
                <a:ext uri="{FF2B5EF4-FFF2-40B4-BE49-F238E27FC236}">
                  <a16:creationId xmlns:a16="http://schemas.microsoft.com/office/drawing/2014/main" id="{44131703-D10D-4035-A633-5E9B5C1167AD}"/>
                </a:ext>
              </a:extLst>
            </p:cNvPr>
            <p:cNvSpPr txBox="1"/>
            <p:nvPr userDrawn="1"/>
          </p:nvSpPr>
          <p:spPr>
            <a:xfrm>
              <a:off x="4842869" y="3049227"/>
              <a:ext cx="2689006" cy="16312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Poppins Black" panose="00000A00000000000000" pitchFamily="2" charset="0"/>
                  <a:cs typeface="Poppins Black" panose="00000A00000000000000" pitchFamily="2" charset="0"/>
                </a:rPr>
                <a:t>&gt; BESKÆR BILLEDER</a:t>
              </a:r>
              <a:r>
                <a:rPr lang="da-DK" sz="900" b="1" i="0" dirty="0">
                  <a:solidFill>
                    <a:schemeClr val="tx1"/>
                  </a:solidFill>
                  <a:latin typeface="+mn-lt"/>
                  <a:cs typeface="Poppins Black" panose="00000A00000000000000" pitchFamily="2" charset="0"/>
                </a:rPr>
                <a:t> / </a:t>
              </a:r>
              <a:r>
                <a:rPr lang="da-DK" sz="900" b="1" i="0" dirty="0">
                  <a:solidFill>
                    <a:schemeClr val="tx1"/>
                  </a:solidFill>
                  <a:latin typeface="Poppins Black" panose="00000A00000000000000" pitchFamily="2" charset="0"/>
                  <a:cs typeface="Poppins Black" panose="00000A00000000000000" pitchFamily="2" charset="0"/>
                </a:rPr>
                <a:t>IKONER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1. </a:t>
              </a:r>
              <a:r>
                <a:rPr lang="da-DK" sz="800" b="0" i="0" noProof="1">
                  <a:solidFill>
                    <a:schemeClr val="tx1"/>
                  </a:solidFill>
                  <a:latin typeface="Poppins Light" pitchFamily="2" charset="77"/>
                  <a:cs typeface="Poppins Light" pitchFamily="2" charset="77"/>
                </a:rPr>
                <a:t>Klik på billedet, klik på Fanen </a:t>
              </a:r>
              <a:r>
                <a:rPr 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Hjem / Billedeformatering / Beskær.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Ønsker du at skalere billedet, så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hold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SHIFT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-knappen nede, mens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du trækker i billedets hjørner.</a:t>
              </a:r>
            </a:p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Tip: </a:t>
              </a:r>
              <a:r>
                <a:rPr 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Hvis du sletter billedet og indsætter et nyt, kan billedet ligge foran teksten eller grafikken. Hvis dette sker, skal du vælge billedet, højreklikke og vælge </a:t>
              </a:r>
              <a:r>
                <a:rPr 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Placer bagest.</a:t>
              </a:r>
              <a:endParaRPr lang="en-GB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pic>
          <p:nvPicPr>
            <p:cNvPr id="45" name="Billede 44">
              <a:extLst>
                <a:ext uri="{FF2B5EF4-FFF2-40B4-BE49-F238E27FC236}">
                  <a16:creationId xmlns:a16="http://schemas.microsoft.com/office/drawing/2014/main" id="{4AFAC04A-1889-4E89-BCCE-CA5539B08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4514432" y="3372244"/>
              <a:ext cx="277217" cy="277217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6" name="7 Skalér billede">
              <a:extLst>
                <a:ext uri="{FF2B5EF4-FFF2-40B4-BE49-F238E27FC236}">
                  <a16:creationId xmlns:a16="http://schemas.microsoft.com/office/drawing/2014/main" id="{E4EFBFDC-88A6-44F2-A4E6-DC904C31EB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4494271" y="3708422"/>
              <a:ext cx="297378" cy="2772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7" name="Billede 46">
              <a:extLst>
                <a:ext uri="{FF2B5EF4-FFF2-40B4-BE49-F238E27FC236}">
                  <a16:creationId xmlns:a16="http://schemas.microsoft.com/office/drawing/2014/main" id="{7C02A487-15C4-4F30-8ADB-33CF6FE198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6615816" y="5621813"/>
              <a:ext cx="611759" cy="442162"/>
            </a:xfrm>
            <a:prstGeom prst="rect">
              <a:avLst/>
            </a:prstGeom>
          </p:spPr>
        </p:pic>
        <p:sp>
          <p:nvSpPr>
            <p:cNvPr id="48" name="Højre klammeparentes 47">
              <a:extLst>
                <a:ext uri="{FF2B5EF4-FFF2-40B4-BE49-F238E27FC236}">
                  <a16:creationId xmlns:a16="http://schemas.microsoft.com/office/drawing/2014/main" id="{120A9233-FD91-481B-9EBF-12E729A239DF}"/>
                </a:ext>
              </a:extLst>
            </p:cNvPr>
            <p:cNvSpPr/>
            <p:nvPr userDrawn="1"/>
          </p:nvSpPr>
          <p:spPr>
            <a:xfrm>
              <a:off x="6483193" y="5534533"/>
              <a:ext cx="45719" cy="568747"/>
            </a:xfrm>
            <a:prstGeom prst="rightBrace">
              <a:avLst>
                <a:gd name="adj1" fmla="val 0"/>
                <a:gd name="adj2" fmla="val 50805"/>
              </a:avLst>
            </a:prstGeom>
            <a:ln w="6350">
              <a:solidFill>
                <a:srgbClr val="001E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3FDAEF04-8320-4671-932B-0E7757DBFE52}"/>
              </a:ext>
            </a:extLst>
          </p:cNvPr>
          <p:cNvGrpSpPr/>
          <p:nvPr userDrawn="1"/>
        </p:nvGrpSpPr>
        <p:grpSpPr>
          <a:xfrm>
            <a:off x="4294848" y="3049227"/>
            <a:ext cx="3491593" cy="3062377"/>
            <a:chOff x="7991963" y="3049227"/>
            <a:chExt cx="3491593" cy="3062377"/>
          </a:xfrm>
        </p:grpSpPr>
        <p:sp>
          <p:nvSpPr>
            <p:cNvPr id="50" name="Tekstfelt 49">
              <a:extLst>
                <a:ext uri="{FF2B5EF4-FFF2-40B4-BE49-F238E27FC236}">
                  <a16:creationId xmlns:a16="http://schemas.microsoft.com/office/drawing/2014/main" id="{3390868E-920B-4059-B74B-D294248121A6}"/>
                </a:ext>
              </a:extLst>
            </p:cNvPr>
            <p:cNvSpPr txBox="1"/>
            <p:nvPr userDrawn="1"/>
          </p:nvSpPr>
          <p:spPr>
            <a:xfrm>
              <a:off x="8710584" y="3049227"/>
              <a:ext cx="2772972" cy="30623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Poppins Black" panose="00000A00000000000000" pitchFamily="2" charset="0"/>
                  <a:cs typeface="Poppins Black" panose="00000A00000000000000" pitchFamily="2" charset="0"/>
                </a:rPr>
                <a:t>&gt; INDSÆT IKONER  </a:t>
              </a:r>
              <a:r>
                <a:rPr lang="da-DK" sz="900" b="1" i="0" dirty="0">
                  <a:solidFill>
                    <a:schemeClr val="tx1"/>
                  </a:solidFill>
                  <a:latin typeface="+mn-lt"/>
                  <a:ea typeface="Nirmala UI" panose="020B0502040204020203" pitchFamily="34" charset="0"/>
                  <a:cs typeface="Nirmala UI" panose="020B0502040204020203" pitchFamily="34" charset="0"/>
                </a:rPr>
                <a:t>/ </a:t>
              </a:r>
              <a:r>
                <a:rPr lang="da-DK" sz="900" b="1" i="0" dirty="0">
                  <a:solidFill>
                    <a:schemeClr val="tx1"/>
                  </a:solidFill>
                  <a:latin typeface="Poppins Black" panose="00000A00000000000000" pitchFamily="2" charset="0"/>
                  <a:cs typeface="Poppins Black" panose="00000A00000000000000" pitchFamily="2" charset="0"/>
                </a:rPr>
                <a:t>ÆNDRE FARVE PÅ IKONER</a:t>
              </a:r>
              <a:br>
                <a:rPr lang="da-DK" sz="9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Indsæt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 i den røde menulinje.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Klik derefter på ikonet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‘Ikoner’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Der popper nu en fane op på din skærm med en masse ikoner.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I søgefeltet i venstre hjørne skal du skrive, hvilket ikon du søger.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Klik derefter på det ønskede ikon og derefter på den røde knap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‘Indsæt’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nederst i højre hjøne.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4.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Ikonet popper nu op på din skærm.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Farven på ikonet skal nu ændres til en SUM-farve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Klik på ikonet.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‘Grafikudfyldning’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i den grå menulinje.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Vælg den ønskede farve fra SUM-farvepaletten, som matcher det farvetema, du har brugt i din PP. </a:t>
              </a:r>
            </a:p>
          </p:txBody>
        </p:sp>
        <p:pic>
          <p:nvPicPr>
            <p:cNvPr id="51" name="Billede 50">
              <a:extLst>
                <a:ext uri="{FF2B5EF4-FFF2-40B4-BE49-F238E27FC236}">
                  <a16:creationId xmlns:a16="http://schemas.microsoft.com/office/drawing/2014/main" id="{B3EA9453-0BB5-4F7C-AC9B-91CA6D51A6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0758" y="3372244"/>
              <a:ext cx="279648" cy="39710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2" name="Billede 51">
              <a:extLst>
                <a:ext uri="{FF2B5EF4-FFF2-40B4-BE49-F238E27FC236}">
                  <a16:creationId xmlns:a16="http://schemas.microsoft.com/office/drawing/2014/main" id="{E5D6661F-7348-4769-88E7-6A83D33E24C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951"/>
            <a:stretch/>
          </p:blipFill>
          <p:spPr>
            <a:xfrm>
              <a:off x="7991963" y="5560646"/>
              <a:ext cx="669610" cy="13493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6586016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. Forside: 2 linjer + undertitel +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3"/>
            <a:ext cx="7737389" cy="1620838"/>
          </a:xfrm>
        </p:spPr>
        <p:txBody>
          <a:bodyPr anchor="t"/>
          <a:lstStyle>
            <a:lvl1pPr algn="l">
              <a:defRPr sz="6000">
                <a:solidFill>
                  <a:schemeClr val="bg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838" y="3734471"/>
            <a:ext cx="4643437" cy="99428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4910D7-F616-4956-937A-C283C62663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785" y="5791358"/>
            <a:ext cx="2011960" cy="64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441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 2 linjer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A77099D1-5A69-D83C-0B15-119B1DCAAB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4355" y="1920255"/>
            <a:ext cx="2053608" cy="48116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4C7E346-519C-EE79-471B-BBBA4D0D594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4948" y="2542359"/>
            <a:ext cx="8929115" cy="185265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86000"/>
              </a:lnSpc>
              <a:defRPr sz="60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7" name="Date_GeneralDate">
            <a:extLst>
              <a:ext uri="{FF2B5EF4-FFF2-40B4-BE49-F238E27FC236}">
                <a16:creationId xmlns:a16="http://schemas.microsoft.com/office/drawing/2014/main" id="{5F4EBE02-A2D2-1099-57DD-48229D9B69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4983055"/>
            <a:ext cx="3369548" cy="198000"/>
          </a:xfrm>
          <a:prstGeom prst="rect">
            <a:avLst/>
          </a:prstGeom>
        </p:spPr>
        <p:txBody>
          <a:bodyPr/>
          <a:lstStyle>
            <a:lvl1pPr>
              <a:defRPr lang="en-GB" sz="1200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fld id="{64081DE6-F5A3-324C-BF78-CDC36131E867}" type="datetime2">
              <a:rPr lang="da-DK" smtClean="0"/>
              <a:t>20. november 2025</a:t>
            </a:fld>
            <a:endParaRPr lang="da-DK" dirty="0"/>
          </a:p>
        </p:txBody>
      </p:sp>
      <p:grpSp>
        <p:nvGrpSpPr>
          <p:cNvPr id="14" name="Group 11">
            <a:extLst>
              <a:ext uri="{FF2B5EF4-FFF2-40B4-BE49-F238E27FC236}">
                <a16:creationId xmlns:a16="http://schemas.microsoft.com/office/drawing/2014/main" id="{94A6D171-54DE-0E70-4AFB-26223C3ADDD5}"/>
              </a:ext>
            </a:extLst>
          </p:cNvPr>
          <p:cNvGrpSpPr/>
          <p:nvPr userDrawn="1"/>
        </p:nvGrpSpPr>
        <p:grpSpPr>
          <a:xfrm>
            <a:off x="558135" y="6454463"/>
            <a:ext cx="11075729" cy="198000"/>
            <a:chOff x="353568" y="6481572"/>
            <a:chExt cx="11524488" cy="0"/>
          </a:xfrm>
        </p:grpSpPr>
        <p:cxnSp>
          <p:nvCxnSpPr>
            <p:cNvPr id="15" name="Straight Connector 12">
              <a:extLst>
                <a:ext uri="{FF2B5EF4-FFF2-40B4-BE49-F238E27FC236}">
                  <a16:creationId xmlns:a16="http://schemas.microsoft.com/office/drawing/2014/main" id="{336255CF-E7DE-ACD8-1B1F-6ADECC0D2CC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64808" y="6481572"/>
              <a:ext cx="5413248" cy="0"/>
            </a:xfrm>
            <a:prstGeom prst="line">
              <a:avLst/>
            </a:prstGeom>
            <a:ln w="9525">
              <a:solidFill>
                <a:schemeClr val="bg1">
                  <a:alpha val="61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3">
              <a:extLst>
                <a:ext uri="{FF2B5EF4-FFF2-40B4-BE49-F238E27FC236}">
                  <a16:creationId xmlns:a16="http://schemas.microsoft.com/office/drawing/2014/main" id="{69647704-94A3-BA06-93F2-28F4A35073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53568" y="6481572"/>
              <a:ext cx="5413248" cy="0"/>
            </a:xfrm>
            <a:prstGeom prst="line">
              <a:avLst/>
            </a:prstGeom>
            <a:ln w="9525">
              <a:solidFill>
                <a:schemeClr val="bg1">
                  <a:alpha val="61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Picture 23">
            <a:extLst>
              <a:ext uri="{FF2B5EF4-FFF2-40B4-BE49-F238E27FC236}">
                <a16:creationId xmlns:a16="http://schemas.microsoft.com/office/drawing/2014/main" id="{5DD61486-B1AC-0E47-2059-510D661F5D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85030" b="43294"/>
          <a:stretch/>
        </p:blipFill>
        <p:spPr>
          <a:xfrm>
            <a:off x="5895067" y="6219395"/>
            <a:ext cx="401865" cy="35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4510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 2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C3D61575-E012-1775-2479-B5367CB0F0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5242" y="1917436"/>
            <a:ext cx="2072721" cy="48398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4C7E346-519C-EE79-471B-BBBA4D0D594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4948" y="2542359"/>
            <a:ext cx="8929115" cy="185265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86000"/>
              </a:lnSpc>
              <a:defRPr sz="600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4" name="Date_GeneralDate">
            <a:extLst>
              <a:ext uri="{FF2B5EF4-FFF2-40B4-BE49-F238E27FC236}">
                <a16:creationId xmlns:a16="http://schemas.microsoft.com/office/drawing/2014/main" id="{34096207-385A-3EAD-47FD-2E4621EEFD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4983055"/>
            <a:ext cx="3369548" cy="198000"/>
          </a:xfrm>
          <a:prstGeom prst="rect">
            <a:avLst/>
          </a:prstGeom>
        </p:spPr>
        <p:txBody>
          <a:bodyPr/>
          <a:lstStyle>
            <a:lvl1pPr>
              <a:defRPr lang="en-GB" sz="1200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fld id="{64081DE6-F5A3-324C-BF78-CDC36131E867}" type="datetime2">
              <a:rPr lang="da-DK" smtClean="0"/>
              <a:pPr/>
              <a:t>20. november 2025</a:t>
            </a:fld>
            <a:endParaRPr lang="da-DK" dirty="0"/>
          </a:p>
        </p:txBody>
      </p:sp>
      <p:pic>
        <p:nvPicPr>
          <p:cNvPr id="15" name="Billede 14">
            <a:extLst>
              <a:ext uri="{FF2B5EF4-FFF2-40B4-BE49-F238E27FC236}">
                <a16:creationId xmlns:a16="http://schemas.microsoft.com/office/drawing/2014/main" id="{0CB1201C-E341-5138-97D4-609F63612C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06078" y="6229424"/>
            <a:ext cx="380421" cy="333321"/>
          </a:xfrm>
          <a:prstGeom prst="rect">
            <a:avLst/>
          </a:prstGeom>
        </p:spPr>
      </p:pic>
      <p:grpSp>
        <p:nvGrpSpPr>
          <p:cNvPr id="16" name="Group 11">
            <a:extLst>
              <a:ext uri="{FF2B5EF4-FFF2-40B4-BE49-F238E27FC236}">
                <a16:creationId xmlns:a16="http://schemas.microsoft.com/office/drawing/2014/main" id="{01A2DE74-3DD7-2FBF-002D-207ADB0BAC20}"/>
              </a:ext>
            </a:extLst>
          </p:cNvPr>
          <p:cNvGrpSpPr/>
          <p:nvPr userDrawn="1"/>
        </p:nvGrpSpPr>
        <p:grpSpPr>
          <a:xfrm>
            <a:off x="558135" y="6454463"/>
            <a:ext cx="11075729" cy="198000"/>
            <a:chOff x="353568" y="6481572"/>
            <a:chExt cx="11524488" cy="0"/>
          </a:xfrm>
        </p:grpSpPr>
        <p:cxnSp>
          <p:nvCxnSpPr>
            <p:cNvPr id="17" name="Straight Connector 12">
              <a:extLst>
                <a:ext uri="{FF2B5EF4-FFF2-40B4-BE49-F238E27FC236}">
                  <a16:creationId xmlns:a16="http://schemas.microsoft.com/office/drawing/2014/main" id="{AF0C26BF-9A95-3F98-32F5-B8AF27BAFF6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64808" y="6481572"/>
              <a:ext cx="5413248" cy="0"/>
            </a:xfrm>
            <a:prstGeom prst="line">
              <a:avLst/>
            </a:prstGeom>
            <a:ln w="9525">
              <a:solidFill>
                <a:srgbClr val="001F33">
                  <a:alpha val="6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3">
              <a:extLst>
                <a:ext uri="{FF2B5EF4-FFF2-40B4-BE49-F238E27FC236}">
                  <a16:creationId xmlns:a16="http://schemas.microsoft.com/office/drawing/2014/main" id="{1E96E574-62FC-57A6-1809-420999EEF63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53568" y="6481572"/>
              <a:ext cx="5413248" cy="0"/>
            </a:xfrm>
            <a:prstGeom prst="line">
              <a:avLst/>
            </a:prstGeom>
            <a:ln w="9525">
              <a:solidFill>
                <a:srgbClr val="001F33">
                  <a:alpha val="6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750941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 3 linjer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B3B968D-28FD-1DB5-DA77-387FE72AC8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A151BEF9-1B57-9EB7-F4C6-848836985C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E8BBA77E-13D7-0305-D471-97C76D0D24D4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15" name="Date_GeneralDate">
            <a:extLst>
              <a:ext uri="{FF2B5EF4-FFF2-40B4-BE49-F238E27FC236}">
                <a16:creationId xmlns:a16="http://schemas.microsoft.com/office/drawing/2014/main" id="{5EF9F450-5709-79D6-F243-BFCCACDDB3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2791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FFA4DF43-7060-1F4C-B9DA-15167ACA319E}" type="datetime2">
              <a:rPr lang="da-DK" smtClean="0"/>
              <a:t>20. november 2025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9249851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 3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1B47C338-9A51-4A8D-E7C4-0EEC9F299C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C64B1845-3814-F34B-906B-732D591F0A69}" type="datetime2">
              <a:rPr lang="da-DK" smtClean="0"/>
              <a:pPr/>
              <a:t>20. november 2025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840175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Forside 3 linjer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674C6460-C391-7D4D-A158-E0C35EC8DDEE}" type="datetime2">
              <a:rPr lang="da-DK" smtClean="0"/>
              <a:t>20. november 2025</a:t>
            </a:fld>
            <a:endParaRPr lang="da-DK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D40AFC8-6C6B-2843-1FDF-5807244A7A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8465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orside 3 linjer (indsæt bg-billede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7C12C1B1-2B2E-CAFB-6B6E-9221BCCDE09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BCA280B9-784E-C446-B43D-6088E7C899E8}" type="datetime2">
              <a:rPr lang="da-DK" smtClean="0"/>
              <a:t>20. november 2025</a:t>
            </a:fld>
            <a:endParaRPr lang="da-DK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AAB2BFC-91D3-E9C7-C572-6A7CFEABE8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4841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 3 linjer (indsæt bg-billed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2">
            <a:extLst>
              <a:ext uri="{FF2B5EF4-FFF2-40B4-BE49-F238E27FC236}">
                <a16:creationId xmlns:a16="http://schemas.microsoft.com/office/drawing/2014/main" id="{4EF0EC6E-6E7B-A47A-00A7-30B8C498112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400">
                <a:solidFill>
                  <a:srgbClr val="001F33"/>
                </a:solidFill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DC480B9D-61A0-BD44-BC01-C05AC6FB27A5}" type="datetime2">
              <a:rPr lang="da-DK" smtClean="0"/>
              <a:t>20. november 2025</a:t>
            </a:fld>
            <a:endParaRPr lang="da-DK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8CB36536-0958-76B0-8939-D8BD14A6E4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3983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 3 linjer + undertitel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A151BEF9-1B57-9EB7-F4C6-848836985C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255B0E7A-F0CC-74A0-FBAB-2DB32961BB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1839" y="5555325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CAAFD7F-21EC-1B24-B6FE-61527BFC39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33782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Agenda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739212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spcBef>
                <a:spcPts val="500"/>
              </a:spcBef>
              <a:buFont typeface="+mj-lt"/>
              <a:buAutoNum type="arabicPeriod"/>
              <a:defRPr sz="16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punkter til agendaen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10DFF83-670D-86D0-6A0A-38E8701E75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4" name="Pladsholder til billede 2">
            <a:extLst>
              <a:ext uri="{FF2B5EF4-FFF2-40B4-BE49-F238E27FC236}">
                <a16:creationId xmlns:a16="http://schemas.microsoft.com/office/drawing/2014/main" id="{8E0448F4-DC3B-EE55-4F4B-6197ED9F6CF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24809" y="3233854"/>
            <a:ext cx="2647191" cy="288425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40184443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Agenda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739212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spcBef>
                <a:spcPts val="500"/>
              </a:spcBef>
              <a:buSzPct val="110000"/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punkter til agendaen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10DFF83-670D-86D0-6A0A-38E8701E75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4" name="Pladsholder til billede 2">
            <a:extLst>
              <a:ext uri="{FF2B5EF4-FFF2-40B4-BE49-F238E27FC236}">
                <a16:creationId xmlns:a16="http://schemas.microsoft.com/office/drawing/2014/main" id="{5B9EE178-D314-89C0-7FC3-C13BB987DCB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24809" y="3233854"/>
            <a:ext cx="2647191" cy="288425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24503262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. Forside: 2 linjer + undertitel +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F016564-0B88-46B1-8761-212511E60A0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2" y="2561571"/>
            <a:ext cx="5218031" cy="1509066"/>
          </a:xfrm>
        </p:spPr>
        <p:txBody>
          <a:bodyPr anchor="t"/>
          <a:lstStyle>
            <a:lvl1pPr algn="l">
              <a:defRPr sz="4200"/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7B3D66D-DB5E-4EC4-9AAD-E8E023F39CE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1838" y="4296428"/>
            <a:ext cx="3719725" cy="188486"/>
          </a:xfrm>
        </p:spPr>
        <p:txBody>
          <a:bodyPr/>
          <a:lstStyle>
            <a:lvl1pPr marL="0" indent="0">
              <a:buNone/>
              <a:defRPr sz="1200" b="1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4B2BBB19-D21C-4967-9129-4CA89D4694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75388" y="620712"/>
            <a:ext cx="5221287" cy="5508626"/>
          </a:xfrm>
        </p:spPr>
        <p:txBody>
          <a:bodyPr tIns="72000"/>
          <a:lstStyle>
            <a:lvl1pPr marL="0" indent="0" algn="ctr">
              <a:buNone/>
              <a:defRPr sz="1600"/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Date_GeneralDate">
            <a:extLst>
              <a:ext uri="{FF2B5EF4-FFF2-40B4-BE49-F238E27FC236}">
                <a16:creationId xmlns:a16="http://schemas.microsoft.com/office/drawing/2014/main" id="{A409D66F-6316-4000-880B-9A77B3BF4A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704" y="4490287"/>
            <a:ext cx="3798957" cy="290719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fld id="{51FB9BE3-47E0-4292-9E26-C69874A44701}" type="datetime2">
              <a:rPr lang="da-DK" smtClean="0"/>
              <a:pPr/>
              <a:t>20. november 2025</a:t>
            </a:fld>
            <a:endParaRPr lang="da-DK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63225E-4623-493B-AAC5-C19F1FCA20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25" y="620712"/>
            <a:ext cx="2111713" cy="680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5295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 userDrawn="1">
          <p15:clr>
            <a:srgbClr val="FBAE40"/>
          </p15:clr>
        </p15:guide>
      </p15:sldGuideLst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Agenda (hvid) + side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3625859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spcBef>
                <a:spcPts val="500"/>
              </a:spcBef>
              <a:buSzPct val="110000"/>
              <a:buFontTx/>
              <a:buBlip>
                <a:blip r:embed="rId2"/>
              </a:buBlip>
              <a:defRPr sz="1400" b="0" i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punkter til agendaen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10DFF83-670D-86D0-6A0A-38E8701E75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4" name="Pladsholder til billede 2">
            <a:extLst>
              <a:ext uri="{FF2B5EF4-FFF2-40B4-BE49-F238E27FC236}">
                <a16:creationId xmlns:a16="http://schemas.microsoft.com/office/drawing/2014/main" id="{BC713EFD-7EA9-6F17-D512-48FFDC83A60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24809" y="3233854"/>
            <a:ext cx="2647191" cy="288425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77ACF6E-598B-2215-5D9E-3B233AB86F83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424896" y="1838979"/>
            <a:ext cx="161516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Pct val="110000"/>
              <a:buFontTx/>
              <a:buNone/>
              <a:tabLst/>
              <a:defRPr sz="1400" b="1" i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Indsæt sidetal</a:t>
            </a:r>
          </a:p>
          <a:p>
            <a:pPr lvl="0"/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32026873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genda (hvid/blå) + ik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D0BED879-8438-1ABB-47C8-2F5BC9E4D85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2" name="Picture 22" descr="Text, icon&#10;&#10;Description automatically generated">
            <a:extLst>
              <a:ext uri="{FF2B5EF4-FFF2-40B4-BE49-F238E27FC236}">
                <a16:creationId xmlns:a16="http://schemas.microsoft.com/office/drawing/2014/main" id="{5BE36B3E-F647-CE6B-B4FE-5806815B68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915156">
            <a:off x="9194595" y="3205058"/>
            <a:ext cx="2219361" cy="298556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0"/>
              </a:prstClr>
            </a:outerShdw>
          </a:effectLst>
        </p:spPr>
      </p:pic>
      <p:sp>
        <p:nvSpPr>
          <p:cNvPr id="14" name="Title Placeholder 6">
            <a:extLst>
              <a:ext uri="{FF2B5EF4-FFF2-40B4-BE49-F238E27FC236}">
                <a16:creationId xmlns:a16="http://schemas.microsoft.com/office/drawing/2014/main" id="{AFEBA69C-6E73-E7BE-69EB-30CC606B1C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49274"/>
            <a:ext cx="4666527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9E01BDA1-1072-7053-89D2-E92356FE7FD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06437" y="1838830"/>
            <a:ext cx="4649929" cy="4290507"/>
          </a:xfrm>
        </p:spPr>
        <p:txBody>
          <a:bodyPr tIns="10800">
            <a:noAutofit/>
          </a:bodyPr>
          <a:lstStyle>
            <a:lvl1pPr marL="285750" indent="-285750" algn="l">
              <a:lnSpc>
                <a:spcPct val="100000"/>
              </a:lnSpc>
              <a:spcAft>
                <a:spcPts val="0"/>
              </a:spcAft>
              <a:buSzPct val="115000"/>
              <a:buFontTx/>
              <a:buBlip>
                <a:blip r:embed="rId3"/>
              </a:buBlip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  <a:p>
            <a:pPr lvl="0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333825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</p15:sldGuideLst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reakerslide + undertitel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1ABF4861-411F-6B40-A5F2-578CA0A6F8D5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16A40B42-34A8-6F4D-BE90-21576A314F1F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AADCA59-9897-F442-BAA0-2622356FB08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520825"/>
            <a:ext cx="8462324" cy="2812635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7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2C2CBC8-85A3-E995-ACD8-92F1760C6C3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4"/>
            <a:ext cx="7094255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215862924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reakerslide + undertitel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968FAA2A-8AA3-6D5E-1FE3-09259B8B2459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D9DF03-ADEA-B45B-6CA7-B385CC0A8AD7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2F78377F-834C-2891-4139-7E60A1F83226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D486DC7-75B5-C815-D206-6724F6D2B43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520825"/>
            <a:ext cx="8462324" cy="2812635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700" b="1" i="0">
                <a:solidFill>
                  <a:srgbClr val="011E3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EBE20CE5-0703-F10D-59E0-4A81D5BB15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4"/>
            <a:ext cx="7094255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7821468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reakerslide + undertitel + ikon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2">
            <a:extLst>
              <a:ext uri="{FF2B5EF4-FFF2-40B4-BE49-F238E27FC236}">
                <a16:creationId xmlns:a16="http://schemas.microsoft.com/office/drawing/2014/main" id="{C4A8E030-A8AB-54AC-708F-C3A20DCE0AE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28656" y="2968978"/>
            <a:ext cx="3346444" cy="316036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753D4E7-5EA2-FAB1-F7B6-0FB59C5E52A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901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C324F86-C2DB-118F-C3EF-53B8BCC5C4F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900" y="4343957"/>
            <a:ext cx="5956855" cy="1036182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21513955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reakerslide + undertitel + ikon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2">
            <a:extLst>
              <a:ext uri="{FF2B5EF4-FFF2-40B4-BE49-F238E27FC236}">
                <a16:creationId xmlns:a16="http://schemas.microsoft.com/office/drawing/2014/main" id="{9D8BBD5D-CC38-E04B-ABB1-2D9AA31FAA3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28656" y="2968978"/>
            <a:ext cx="3346444" cy="316036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D035B36-2FF0-9EA5-661F-6E05B8305D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901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11E3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6D618689-9156-DAB8-CEFC-DC76521E16D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900" y="4343957"/>
            <a:ext cx="5956855" cy="1036182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248602005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Breakerslide + undertitel + ikon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2">
            <a:extLst>
              <a:ext uri="{FF2B5EF4-FFF2-40B4-BE49-F238E27FC236}">
                <a16:creationId xmlns:a16="http://schemas.microsoft.com/office/drawing/2014/main" id="{9D8BBD5D-CC38-E04B-ABB1-2D9AA31FAA3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28656" y="2968978"/>
            <a:ext cx="3346444" cy="316036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D035B36-2FF0-9EA5-661F-6E05B8305D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901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11E3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C6387FE-D93F-25EC-BCC5-71688E37642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900" y="4343957"/>
            <a:ext cx="5956855" cy="1036182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282424420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5196614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spcBef>
                <a:spcPts val="1000"/>
              </a:spcBef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5388" y="0"/>
            <a:ext cx="5916611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B3BEEC80-DDD4-D807-C95E-2A7378E566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5210176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</a:t>
            </a:r>
            <a:br>
              <a:rPr lang="da-DK" dirty="0"/>
            </a:br>
            <a:r>
              <a:rPr lang="da-DK" dirty="0"/>
              <a:t>titel på to linjer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0D71C9D0-0C82-900C-6E7E-E0F595D4F6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610051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billede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75388" y="1838979"/>
            <a:ext cx="519661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spcBef>
                <a:spcPts val="1000"/>
              </a:spcBef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5916612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6BBA6A2C-42C6-9F99-FAD1-027A1B750E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5388" y="526774"/>
            <a:ext cx="5196612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3D7AAB36-E332-7EDD-C13D-C4121E8D39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529584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2/3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EC97FAF7-4306-364D-9520-0488FB44665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3725" y="0"/>
            <a:ext cx="7788275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A8AD302-B752-299B-CFE4-C17F62FD1D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373438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skrives </a:t>
            </a:r>
            <a:br>
              <a:rPr lang="da-DK" dirty="0"/>
            </a:br>
            <a:r>
              <a:rPr lang="da-DK" dirty="0"/>
              <a:t>en kort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44030793-2066-721F-6DC5-F2D2BC12F9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458983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Agenda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6C612D47-BDC0-4ED6-AC3D-3410D39275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65806511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1/3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70682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0BA47897-F1FB-9D44-8046-497FA3C741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7068277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D0F0FA2F-2E47-41AD-783B-A24C7E5E3B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957819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indhold + 2/3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0EDC9E3-C80A-2A40-9533-49AF9295B2CA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283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6AE91C80-C7B5-2D78-8B52-F259E53EEA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7081838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E5AF2B42-8B30-AACC-806F-F2F72CFD78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603457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Stort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F0171505-8802-0944-A61E-B67D669B4F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7262504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7AA7FB18-E804-8EE6-0DC1-2474D64EE8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21706" y="1717964"/>
            <a:ext cx="4744172" cy="3426691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6DE07A4F-EAF1-6414-6ADB-5B87DDFFE5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6399" y="1717964"/>
            <a:ext cx="4744172" cy="3426691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223206747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35A8C7D6-6C86-C425-0BE6-5414844249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93240" y="977900"/>
            <a:ext cx="3352265" cy="2392024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endParaRPr lang="da-DK" dirty="0"/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5117A3E4-33CB-9BC4-8E3B-3700700FAF1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93240" y="3488076"/>
            <a:ext cx="3352265" cy="2392024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AE63FE9-6F24-10FD-9E25-0A3D56D2BF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66690" y="977900"/>
            <a:ext cx="6199188" cy="49022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370042111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Stort billede + to tekstbok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629C7310-860F-0C43-8B3F-D4CCDFB42A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8638" y="728661"/>
            <a:ext cx="3346444" cy="5400675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D283CF49-21DC-524F-8A5D-4370A74FDF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12125" y="728662"/>
            <a:ext cx="3382101" cy="5400675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AA0A10C7-16E7-EB4C-DCB0-49445974C5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715888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Stort billede + tre tekstbok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B648C083-FD7F-4F40-A905-1C2067A0181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3664" y="2161813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 marL="342900" indent="-342900">
              <a:buClr>
                <a:srgbClr val="052C43"/>
              </a:buClr>
              <a:buFont typeface="+mj-lt"/>
              <a:buAutoNum type="arabicPeriod"/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22834BB1-4EA9-514D-8881-FD59DFFF9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22778" y="2161813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 marL="342900" indent="-342900">
              <a:buFont typeface="+mj-lt"/>
              <a:buAutoNum type="arabicPeriod" startAt="2"/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F30196AF-1B1B-994B-A3E5-92A4CF4416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29222" y="2161813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 marL="342900" indent="-342900">
              <a:buFont typeface="+mj-lt"/>
              <a:buAutoNum type="arabicPeriod" startAt="3"/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43654F86-F1E0-18BB-C63B-18500CD981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3599759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tort billede + fire tekstbok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7159BF0-334D-D84B-B567-8EA9F356134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9114" y="720000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  <a:lvl4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4pPr>
          </a:lstStyle>
          <a:p>
            <a:pPr lvl="0"/>
            <a:r>
              <a:rPr lang="da-DK" noProof="0" dirty="0"/>
              <a:t>Her kan der skrives en brødtekst</a:t>
            </a:r>
          </a:p>
          <a:p>
            <a:pPr lvl="3"/>
            <a:endParaRPr lang="da-DK" dirty="0" err="1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D3C8AF52-BFC0-C941-8D4A-E5E9CEDDCD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19114" y="3603626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D5A58AFA-D942-0747-AE96-A4F8F54DB3A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25558" y="720000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510C91F4-2E90-794A-8FC5-2888B19FC50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25559" y="3603626"/>
            <a:ext cx="3346442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84103A12-7D00-38E3-5B40-6EA7E58FC0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587003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+ under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1F4A240-FE55-5E4D-8434-FE7228997D8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8" y="1838980"/>
            <a:ext cx="10752001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79C8EE5C-7EAA-484E-AC3C-3D8777FD0580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719998" y="2192593"/>
            <a:ext cx="10751999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087AD71-9BD1-770C-1A9B-D3AA48C560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tekst 10">
            <a:extLst>
              <a:ext uri="{FF2B5EF4-FFF2-40B4-BE49-F238E27FC236}">
                <a16:creationId xmlns:a16="http://schemas.microsoft.com/office/drawing/2014/main" id="{B8EEC832-20B0-5CE8-1E3E-BCDAC4843F9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9997" y="6203382"/>
            <a:ext cx="10751999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3A0A27D6-2B30-DEBA-19BB-58035D0497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354639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</p15:sldGuideLst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grafer + underoverskrif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3"/>
            <a:ext cx="5196612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2192594"/>
            <a:ext cx="5196613" cy="3925510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B3FD7A7-17B8-EF4B-96F3-90B8F87F4DA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75388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titel på grafen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974C9416-ACD2-1146-B119-32E0B8A1B46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9998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3FF4ED4E-A527-444F-B84B-BF2150B48B4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75388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0" name="Title Placeholder 6">
            <a:extLst>
              <a:ext uri="{FF2B5EF4-FFF2-40B4-BE49-F238E27FC236}">
                <a16:creationId xmlns:a16="http://schemas.microsoft.com/office/drawing/2014/main" id="{8B73A161-A2D2-1240-CF66-F89C557BF8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3" name="Pladsholder til slidenummer 1">
            <a:extLst>
              <a:ext uri="{FF2B5EF4-FFF2-40B4-BE49-F238E27FC236}">
                <a16:creationId xmlns:a16="http://schemas.microsoft.com/office/drawing/2014/main" id="{92FB5F5F-BFC9-48BD-7FB9-C5B3462240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176015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Agenda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6C612D47-BDC0-4ED6-AC3D-3410D39275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07590775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grafer + underoverskrif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2192595"/>
            <a:ext cx="3359877" cy="3925512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0EDC9E3-C80A-2A40-9533-49AF9295B2CA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03726" y="2192595"/>
            <a:ext cx="3384550" cy="3925512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112123" y="2192595"/>
            <a:ext cx="3359877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5175114-9C5E-8740-8061-4C967D5B9D7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33598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AF42B0D-AB69-E244-ADAF-A1A7A438A9E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428399" y="1838980"/>
            <a:ext cx="33598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51634F0-3905-3946-B532-B745A2FB66C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112123" y="1838980"/>
            <a:ext cx="33598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1100D048-A671-6049-89A3-EE7A240D660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9998" y="6203382"/>
            <a:ext cx="3359877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BE022DEF-7EC3-2E43-A35E-6DBE96A264C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28398" y="6204210"/>
            <a:ext cx="3359877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9" name="Pladsholder til tekst 10">
            <a:extLst>
              <a:ext uri="{FF2B5EF4-FFF2-40B4-BE49-F238E27FC236}">
                <a16:creationId xmlns:a16="http://schemas.microsoft.com/office/drawing/2014/main" id="{2D2E9C79-38E8-6744-97AF-B6329D17BB0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12122" y="6203382"/>
            <a:ext cx="3359877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20" name="Title Placeholder 6">
            <a:extLst>
              <a:ext uri="{FF2B5EF4-FFF2-40B4-BE49-F238E27FC236}">
                <a16:creationId xmlns:a16="http://schemas.microsoft.com/office/drawing/2014/main" id="{EFA0D47A-B7D6-316E-7126-F7BB367694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332DCE6C-660D-4DC9-7AD1-C0A013AE68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430053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graf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3"/>
            <a:ext cx="5196612" cy="392551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buClr>
                <a:srgbClr val="001F33"/>
              </a:buClr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stå en forklarende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1838980"/>
            <a:ext cx="5196613" cy="4279124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3FF4ED4E-A527-444F-B84B-BF2150B48B4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75388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DF6BF1F6-1033-B949-AC7B-F1E767338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84F0DC34-73AC-4F67-04C9-BF2D784F34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73930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graf (høj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FD19692-002C-EEF2-D03F-A04E12F7214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8952" y="2192593"/>
            <a:ext cx="5196612" cy="392551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buClr>
                <a:srgbClr val="001F33"/>
              </a:buClr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stå en forklarende tekst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64A5B19-83FE-CF1A-47B2-51575C5C314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06437" y="1838980"/>
            <a:ext cx="5196613" cy="4279124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6180578-4C38-CEF0-BE82-C5A56BBC398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88952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0F5B53A9-9D24-DCAD-4C2E-16150E99E57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6437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5" name="Title Placeholder 6">
            <a:extLst>
              <a:ext uri="{FF2B5EF4-FFF2-40B4-BE49-F238E27FC236}">
                <a16:creationId xmlns:a16="http://schemas.microsoft.com/office/drawing/2014/main" id="{A5784B0B-15DA-E09E-D6F8-E32EE515F7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545226A2-00E9-5C40-EB2B-875573A703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076950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 + 2/3 graf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93E7BDC-7D35-BB45-858F-F6D84CDD2A3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8" y="1838980"/>
            <a:ext cx="70682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2304DCC-E205-FD44-8401-97B4F3272B4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12123" y="2192595"/>
            <a:ext cx="3359877" cy="3925512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buClr>
                <a:srgbClr val="001F33"/>
              </a:buClr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0B600FB-7210-0A4A-8F6F-103524D26832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20000" y="2192595"/>
            <a:ext cx="7068275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D984D47B-2B12-FD40-9545-7004191157A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20000" y="6203382"/>
            <a:ext cx="7068275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EF921404-B5E7-C447-A87C-8F0D34B1C1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91B79680-B232-5BDF-EC8E-07E6CFB7A1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722520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Et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10747201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466A0D0-49BA-B047-BF1B-A4F1361492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DB00B1B7-9697-24EC-8B78-42D80E3AA4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6774752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519661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1838979"/>
            <a:ext cx="5196613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F240547C-8A49-034D-A902-9D05E5F706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6E38CED4-E13C-6473-B4BE-9B9F016284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647451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4"/>
            <a:ext cx="5196612" cy="3925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526775"/>
            <a:ext cx="5196613" cy="55913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C68DCC35-2BAB-9447-BA24-7549B52AE7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5210174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F1868182-CB4F-C957-7495-ECC1854217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787775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4"/>
            <a:ext cx="5196612" cy="3925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2192594"/>
            <a:ext cx="5196613" cy="3925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B3FD7A7-17B8-EF4B-96F3-90B8F87F4DA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75388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10" name="Title Placeholder 6">
            <a:extLst>
              <a:ext uri="{FF2B5EF4-FFF2-40B4-BE49-F238E27FC236}">
                <a16:creationId xmlns:a16="http://schemas.microsoft.com/office/drawing/2014/main" id="{98E1777A-47A7-3248-A02A-3404581D5A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C9427D58-80C2-B05C-1012-A7CACB71BF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390186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2 indhold minus 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00E92B61-135E-9241-A714-ADBD86C1286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20722" y="739893"/>
            <a:ext cx="5195237" cy="5378213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skrives en tekst i to spalter</a:t>
            </a:r>
          </a:p>
        </p:txBody>
      </p:sp>
      <p:sp>
        <p:nvSpPr>
          <p:cNvPr id="9" name="Pladsholder til indhold 4">
            <a:extLst>
              <a:ext uri="{FF2B5EF4-FFF2-40B4-BE49-F238E27FC236}">
                <a16:creationId xmlns:a16="http://schemas.microsoft.com/office/drawing/2014/main" id="{C8E56B9E-B394-6F44-B7AC-8A34CAE8E4C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76041" y="739893"/>
            <a:ext cx="5195236" cy="537821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skrives en tekst i to spalter</a:t>
            </a:r>
          </a:p>
          <a:p>
            <a:endParaRPr lang="da-DK" dirty="0"/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E0517B9D-FC01-5688-6302-DBF22CCE53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834510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re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0EDC9E3-C80A-2A40-9533-49AF9295B2CA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283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112123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0C93DCA1-ABBA-1644-838D-DA89727CB8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48B6340E-BDEC-50F7-ED43-D01A10D4E6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690980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Agenda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6C612D47-BDC0-4ED6-AC3D-3410D39275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93163332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Fire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00E92B61-135E-9241-A714-ADBD86C1286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20723" y="1838980"/>
            <a:ext cx="2418300" cy="4279126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8" name="Pladsholder til indhold 3">
            <a:extLst>
              <a:ext uri="{FF2B5EF4-FFF2-40B4-BE49-F238E27FC236}">
                <a16:creationId xmlns:a16="http://schemas.microsoft.com/office/drawing/2014/main" id="{F631C19D-1AC3-7A4D-8199-EEF0EEF9D73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98382" y="1838979"/>
            <a:ext cx="2418300" cy="4279127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  <a:p>
            <a:endParaRPr lang="da-DK" dirty="0"/>
          </a:p>
        </p:txBody>
      </p:sp>
      <p:sp>
        <p:nvSpPr>
          <p:cNvPr id="9" name="Pladsholder til indhold 4">
            <a:extLst>
              <a:ext uri="{FF2B5EF4-FFF2-40B4-BE49-F238E27FC236}">
                <a16:creationId xmlns:a16="http://schemas.microsoft.com/office/drawing/2014/main" id="{C8E56B9E-B394-6F44-B7AC-8A34CAE8E4C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76041" y="1838979"/>
            <a:ext cx="2418300" cy="4279127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  <a:p>
            <a:endParaRPr lang="da-DK" dirty="0"/>
          </a:p>
        </p:txBody>
      </p:sp>
      <p:sp>
        <p:nvSpPr>
          <p:cNvPr id="10" name="Pladsholder til indhold 5">
            <a:extLst>
              <a:ext uri="{FF2B5EF4-FFF2-40B4-BE49-F238E27FC236}">
                <a16:creationId xmlns:a16="http://schemas.microsoft.com/office/drawing/2014/main" id="{FAB4E77D-E901-8941-87C9-C2A9E5EB5461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9053700" y="1838980"/>
            <a:ext cx="2418300" cy="4279126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  <a:p>
            <a:endParaRPr lang="da-DK" dirty="0"/>
          </a:p>
        </p:txBody>
      </p:sp>
      <p:sp>
        <p:nvSpPr>
          <p:cNvPr id="13" name="Title Placeholder 6">
            <a:extLst>
              <a:ext uri="{FF2B5EF4-FFF2-40B4-BE49-F238E27FC236}">
                <a16:creationId xmlns:a16="http://schemas.microsoft.com/office/drawing/2014/main" id="{6CF434F2-D7EA-E742-8CFF-313ADEB506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EBD88EFD-7612-6252-4DE9-8315538497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351719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ikon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4E31BDB8-F07C-6451-F495-6B18EA88FE6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9E01BDA1-1072-7053-89D2-E92356FE7FD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819034" y="1838830"/>
            <a:ext cx="4649929" cy="4290507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879EC4E-05FF-99EB-113E-0B3FB6E888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9031" y="549274"/>
            <a:ext cx="4649931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sz="35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E33A010E-2CB8-53AB-7D15-C8CA7D253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r>
              <a:rPr lang="da-DK" dirty="0"/>
              <a:t>  </a:t>
            </a:r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F91B5162-D6C6-C6A5-3BD3-5C9A5809A56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38830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4C26FAE1-2302-6C86-9425-043DE9302562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836FEE5-025F-12E9-110E-329785172712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F9126C-DBA0-8ECA-C3D2-14831AD627B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177770175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ikon (høj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D0BED879-8438-1ABB-47C8-2F5BC9E4D85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Pladsholder til tekst 10">
            <a:extLst>
              <a:ext uri="{FF2B5EF4-FFF2-40B4-BE49-F238E27FC236}">
                <a16:creationId xmlns:a16="http://schemas.microsoft.com/office/drawing/2014/main" id="{EB831C48-16E4-CC96-C355-15C6C3F2C1D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3036" y="1808162"/>
            <a:ext cx="4649929" cy="4321176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Title Placeholder 6">
            <a:extLst>
              <a:ext uri="{FF2B5EF4-FFF2-40B4-BE49-F238E27FC236}">
                <a16:creationId xmlns:a16="http://schemas.microsoft.com/office/drawing/2014/main" id="{AFEBA69C-6E73-E7BE-69EB-30CC606B1C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49274"/>
            <a:ext cx="4666527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1CEF3F83-3BCF-A8F6-57D9-F23BB13ACD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37AFC3A-73A7-13EC-5E2A-6B249C65572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2531" y="1808162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15" name="Gruppe 14">
            <a:extLst>
              <a:ext uri="{FF2B5EF4-FFF2-40B4-BE49-F238E27FC236}">
                <a16:creationId xmlns:a16="http://schemas.microsoft.com/office/drawing/2014/main" id="{0FCE6798-444F-AB28-4C32-595775CC8CCE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18" name="Rektangel 17">
              <a:extLst>
                <a:ext uri="{FF2B5EF4-FFF2-40B4-BE49-F238E27FC236}">
                  <a16:creationId xmlns:a16="http://schemas.microsoft.com/office/drawing/2014/main" id="{C211B709-5171-C475-CF07-78F481FA32B3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9" name="Triangle 5">
              <a:extLst>
                <a:ext uri="{FF2B5EF4-FFF2-40B4-BE49-F238E27FC236}">
                  <a16:creationId xmlns:a16="http://schemas.microsoft.com/office/drawing/2014/main" id="{E5F0466B-5DD1-0685-329C-C777682D50C1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1848523375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nøgletal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4E31BDB8-F07C-6451-F495-6B18EA88FE6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" name="Pladsholder til tekst 10">
            <a:extLst>
              <a:ext uri="{FF2B5EF4-FFF2-40B4-BE49-F238E27FC236}">
                <a16:creationId xmlns:a16="http://schemas.microsoft.com/office/drawing/2014/main" id="{1AE36A81-722C-1788-993C-81CB35E2695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23037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9E01BDA1-1072-7053-89D2-E92356FE7FD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819034" y="1838830"/>
            <a:ext cx="4649929" cy="4290507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879EC4E-05FF-99EB-113E-0B3FB6E888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9031" y="549274"/>
            <a:ext cx="4649931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sz="35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i to linjer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A192B2D2-6766-5491-0AB2-434F7FEE8FD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23037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6B881A5A-B339-3603-BC1B-0CC113AED7C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3036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9733E2E9-E4E8-795B-929A-CCA4B2AA1AF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3036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9" name="Gruppe 8">
            <a:extLst>
              <a:ext uri="{FF2B5EF4-FFF2-40B4-BE49-F238E27FC236}">
                <a16:creationId xmlns:a16="http://schemas.microsoft.com/office/drawing/2014/main" id="{F25DD4F8-5B63-7590-E118-845BC48F35BB}"/>
              </a:ext>
            </a:extLst>
          </p:cNvPr>
          <p:cNvGrpSpPr/>
          <p:nvPr userDrawn="1"/>
        </p:nvGrpSpPr>
        <p:grpSpPr>
          <a:xfrm rot="10800000">
            <a:off x="539978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F7932904-571D-5E32-BE0F-FEA2C01CCC55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1" name="Triangle 5">
              <a:extLst>
                <a:ext uri="{FF2B5EF4-FFF2-40B4-BE49-F238E27FC236}">
                  <a16:creationId xmlns:a16="http://schemas.microsoft.com/office/drawing/2014/main" id="{9FBC9635-7C06-7D56-4994-DE37DED0EBB1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E33A010E-2CB8-53AB-7D15-C8CA7D253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r>
              <a:rPr lang="da-DK" dirty="0"/>
              <a:t>  </a:t>
            </a: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DEB6042C-8E55-A22F-D213-028E45DCB30B}"/>
              </a:ext>
            </a:extLst>
          </p:cNvPr>
          <p:cNvSpPr/>
          <p:nvPr userDrawn="1"/>
        </p:nvSpPr>
        <p:spPr>
          <a:xfrm>
            <a:off x="13052063" y="0"/>
            <a:ext cx="3285716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47F8C41F-1849-1491-4358-3F18DDEB9EA3}"/>
              </a:ext>
            </a:extLst>
          </p:cNvPr>
          <p:cNvSpPr txBox="1"/>
          <p:nvPr userDrawn="1"/>
        </p:nvSpPr>
        <p:spPr>
          <a:xfrm>
            <a:off x="13218213" y="458836"/>
            <a:ext cx="2953415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Her kan du udskifte tallet i den mørkeblå boks. </a:t>
            </a:r>
          </a:p>
          <a:p>
            <a:pPr>
              <a:lnSpc>
                <a:spcPct val="150000"/>
              </a:lnSpc>
            </a:pPr>
            <a:endParaRPr lang="da-DK" sz="16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</a:pP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 Dette gøres ved at klikke på tallet.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94164932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hold + nøgletal (høj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D0BED879-8438-1ABB-47C8-2F5BC9E4D85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" name="Pladsholder til tekst 10">
            <a:extLst>
              <a:ext uri="{FF2B5EF4-FFF2-40B4-BE49-F238E27FC236}">
                <a16:creationId xmlns:a16="http://schemas.microsoft.com/office/drawing/2014/main" id="{22379632-96A3-AB2C-25DA-8B799E63F15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F7041AED-86BB-7F6E-5886-0A338F9BFF1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49D0BF1F-F859-A1C8-7147-944DE51792A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72A286F0-25FA-3F6D-4BFD-CCD3943AF55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7" name="Gruppe 6">
            <a:extLst>
              <a:ext uri="{FF2B5EF4-FFF2-40B4-BE49-F238E27FC236}">
                <a16:creationId xmlns:a16="http://schemas.microsoft.com/office/drawing/2014/main" id="{12704EE7-85B5-A328-E73F-600C2976420A}"/>
              </a:ext>
            </a:extLst>
          </p:cNvPr>
          <p:cNvGrpSpPr/>
          <p:nvPr userDrawn="1"/>
        </p:nvGrpSpPr>
        <p:grpSpPr>
          <a:xfrm rot="10800000">
            <a:off x="5399787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44AFCBB3-37D3-99C6-0CB4-90B862510C9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8FDBCF39-D5D1-E456-6338-6DF8861B8723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0" name="Pladsholder til tekst 10">
            <a:extLst>
              <a:ext uri="{FF2B5EF4-FFF2-40B4-BE49-F238E27FC236}">
                <a16:creationId xmlns:a16="http://schemas.microsoft.com/office/drawing/2014/main" id="{EB831C48-16E4-CC96-C355-15C6C3F2C1D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3036" y="1808162"/>
            <a:ext cx="4649929" cy="4321176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Title Placeholder 6">
            <a:extLst>
              <a:ext uri="{FF2B5EF4-FFF2-40B4-BE49-F238E27FC236}">
                <a16:creationId xmlns:a16="http://schemas.microsoft.com/office/drawing/2014/main" id="{AFEBA69C-6E73-E7BE-69EB-30CC606B1C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49274"/>
            <a:ext cx="4666527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i to linjer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1CEF3F83-3BCF-A8F6-57D9-F23BB13ACD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826A8927-3BA1-07AC-FD77-B66D1BB85B67}"/>
              </a:ext>
            </a:extLst>
          </p:cNvPr>
          <p:cNvSpPr/>
          <p:nvPr userDrawn="1"/>
        </p:nvSpPr>
        <p:spPr>
          <a:xfrm>
            <a:off x="13052063" y="0"/>
            <a:ext cx="3285716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Tekstfelt 21">
            <a:extLst>
              <a:ext uri="{FF2B5EF4-FFF2-40B4-BE49-F238E27FC236}">
                <a16:creationId xmlns:a16="http://schemas.microsoft.com/office/drawing/2014/main" id="{1BC77262-DE8C-BC9E-47B2-D4E8BDD562D2}"/>
              </a:ext>
            </a:extLst>
          </p:cNvPr>
          <p:cNvSpPr txBox="1"/>
          <p:nvPr userDrawn="1"/>
        </p:nvSpPr>
        <p:spPr>
          <a:xfrm>
            <a:off x="13218213" y="458836"/>
            <a:ext cx="2953415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Her kan du udskifte tallet i den mørkeblå boks. </a:t>
            </a:r>
          </a:p>
          <a:p>
            <a:pPr>
              <a:lnSpc>
                <a:spcPct val="150000"/>
              </a:lnSpc>
            </a:pPr>
            <a:endParaRPr lang="da-DK" sz="16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</a:pP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 Dette gøres ved at klikke på tallet.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8773265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re søjler m.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30B27B1D-7D86-F587-F5FE-4059E628D6B6}"/>
              </a:ext>
            </a:extLst>
          </p:cNvPr>
          <p:cNvSpPr/>
          <p:nvPr userDrawn="1"/>
        </p:nvSpPr>
        <p:spPr>
          <a:xfrm>
            <a:off x="-1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82A6543D-96E7-C8CF-E1AF-62C7F39D1623}"/>
              </a:ext>
            </a:extLst>
          </p:cNvPr>
          <p:cNvSpPr/>
          <p:nvPr userDrawn="1"/>
        </p:nvSpPr>
        <p:spPr>
          <a:xfrm>
            <a:off x="3047999" y="0"/>
            <a:ext cx="3048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0494E687-742B-080D-AF01-DC7C7A07A216}"/>
              </a:ext>
            </a:extLst>
          </p:cNvPr>
          <p:cNvSpPr/>
          <p:nvPr userDrawn="1"/>
        </p:nvSpPr>
        <p:spPr>
          <a:xfrm>
            <a:off x="6096000" y="0"/>
            <a:ext cx="3048000" cy="6858000"/>
          </a:xfrm>
          <a:prstGeom prst="rect">
            <a:avLst/>
          </a:prstGeom>
          <a:solidFill>
            <a:srgbClr val="7C9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E109E2DA-281F-8614-E93B-E4D479F771B8}"/>
              </a:ext>
            </a:extLst>
          </p:cNvPr>
          <p:cNvSpPr/>
          <p:nvPr userDrawn="1"/>
        </p:nvSpPr>
        <p:spPr>
          <a:xfrm>
            <a:off x="9144000" y="0"/>
            <a:ext cx="3048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Pladsholder til indhold 32">
            <a:extLst>
              <a:ext uri="{FF2B5EF4-FFF2-40B4-BE49-F238E27FC236}">
                <a16:creationId xmlns:a16="http://schemas.microsoft.com/office/drawing/2014/main" id="{32625AB9-F789-FC52-2399-C95A946557B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68348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3" name="Pladsholder til tekst 20">
            <a:extLst>
              <a:ext uri="{FF2B5EF4-FFF2-40B4-BE49-F238E27FC236}">
                <a16:creationId xmlns:a16="http://schemas.microsoft.com/office/drawing/2014/main" id="{574A5940-2F19-0B6B-AE2E-B4D40BD778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4225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4" name="Pladsholder til tekst 3">
            <a:extLst>
              <a:ext uri="{FF2B5EF4-FFF2-40B4-BE49-F238E27FC236}">
                <a16:creationId xmlns:a16="http://schemas.microsoft.com/office/drawing/2014/main" id="{FB81B8A8-D445-7906-4C19-397562305C4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4225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4C812C34-76CF-56E3-172C-9952F31A6952}"/>
              </a:ext>
            </a:extLst>
          </p:cNvPr>
          <p:cNvSpPr/>
          <p:nvPr userDrawn="1"/>
        </p:nvSpPr>
        <p:spPr>
          <a:xfrm>
            <a:off x="6095995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6" name="Pladsholder til indhold 32">
            <a:extLst>
              <a:ext uri="{FF2B5EF4-FFF2-40B4-BE49-F238E27FC236}">
                <a16:creationId xmlns:a16="http://schemas.microsoft.com/office/drawing/2014/main" id="{52B64F5E-9FC4-6222-95A5-BEE2397EA22A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872584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7" name="Pladsholder til tekst 20">
            <a:extLst>
              <a:ext uri="{FF2B5EF4-FFF2-40B4-BE49-F238E27FC236}">
                <a16:creationId xmlns:a16="http://schemas.microsoft.com/office/drawing/2014/main" id="{ACA9ABB4-EC3C-9CF0-B45F-E761C35CF5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58461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F7374E9E-1E93-88ED-B06B-099D591304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58461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9B5C45FD-8B8D-1ABA-E748-FD18D62FE046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816348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0" name="Pladsholder til tekst 20">
            <a:extLst>
              <a:ext uri="{FF2B5EF4-FFF2-40B4-BE49-F238E27FC236}">
                <a16:creationId xmlns:a16="http://schemas.microsoft.com/office/drawing/2014/main" id="{F3E7627C-3BD2-022E-8E43-3B5908D6877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02225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0A1D2E4A-F4A3-FBDF-C7CC-6D4A5A48167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02225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2" name="Pladsholder til indhold 32">
            <a:extLst>
              <a:ext uri="{FF2B5EF4-FFF2-40B4-BE49-F238E27FC236}">
                <a16:creationId xmlns:a16="http://schemas.microsoft.com/office/drawing/2014/main" id="{A5F2DE35-F7FF-61BE-5FAF-EDF1A5FBA49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9912348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3" name="Pladsholder til tekst 20">
            <a:extLst>
              <a:ext uri="{FF2B5EF4-FFF2-40B4-BE49-F238E27FC236}">
                <a16:creationId xmlns:a16="http://schemas.microsoft.com/office/drawing/2014/main" id="{491A1B5B-111C-106C-5796-7D6FD180F1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98225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4" name="Pladsholder til tekst 3">
            <a:extLst>
              <a:ext uri="{FF2B5EF4-FFF2-40B4-BE49-F238E27FC236}">
                <a16:creationId xmlns:a16="http://schemas.microsoft.com/office/drawing/2014/main" id="{AB6ABC53-5ED1-261D-D80E-FC9A9733CC7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98225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0" name="Pladsholder til slidenummer 1">
            <a:extLst>
              <a:ext uri="{FF2B5EF4-FFF2-40B4-BE49-F238E27FC236}">
                <a16:creationId xmlns:a16="http://schemas.microsoft.com/office/drawing/2014/main" id="{4F88FE49-5823-D103-6F06-621044C511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512436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målsætn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ktangel 31">
            <a:extLst>
              <a:ext uri="{FF2B5EF4-FFF2-40B4-BE49-F238E27FC236}">
                <a16:creationId xmlns:a16="http://schemas.microsoft.com/office/drawing/2014/main" id="{7D03DFE3-FDBD-F8C7-798C-C9D707E36AB7}"/>
              </a:ext>
            </a:extLst>
          </p:cNvPr>
          <p:cNvSpPr/>
          <p:nvPr userDrawn="1"/>
        </p:nvSpPr>
        <p:spPr>
          <a:xfrm>
            <a:off x="4402837" y="0"/>
            <a:ext cx="778827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81012FD5-FAAC-2305-53C0-CEB12FB8CC4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34" name="Rektangel 33">
              <a:extLst>
                <a:ext uri="{FF2B5EF4-FFF2-40B4-BE49-F238E27FC236}">
                  <a16:creationId xmlns:a16="http://schemas.microsoft.com/office/drawing/2014/main" id="{D301D5D5-3DB0-2A82-87D2-E53C926126DA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5" name="Triangle 5">
              <a:extLst>
                <a:ext uri="{FF2B5EF4-FFF2-40B4-BE49-F238E27FC236}">
                  <a16:creationId xmlns:a16="http://schemas.microsoft.com/office/drawing/2014/main" id="{7376380D-1F41-0C12-D50F-99AC9D5CB148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8" name="Title Placeholder 6">
            <a:extLst>
              <a:ext uri="{FF2B5EF4-FFF2-40B4-BE49-F238E27FC236}">
                <a16:creationId xmlns:a16="http://schemas.microsoft.com/office/drawing/2014/main" id="{D6553699-6550-26E9-3F00-2A314876D6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059042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skrives en kort titel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C1EB2633-907F-A05F-97E4-17B0F1B6774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3045481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buFont typeface="+mj-lt"/>
              <a:buAutoNum type="arabicPeriod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 forskellige målsætninger beskrives</a:t>
            </a:r>
          </a:p>
        </p:txBody>
      </p:sp>
      <p:grpSp>
        <p:nvGrpSpPr>
          <p:cNvPr id="2" name="Gruppe 1">
            <a:extLst>
              <a:ext uri="{FF2B5EF4-FFF2-40B4-BE49-F238E27FC236}">
                <a16:creationId xmlns:a16="http://schemas.microsoft.com/office/drawing/2014/main" id="{D6F71153-7B11-7652-FBEA-5C37255993EC}"/>
              </a:ext>
            </a:extLst>
          </p:cNvPr>
          <p:cNvGrpSpPr/>
          <p:nvPr userDrawn="1"/>
        </p:nvGrpSpPr>
        <p:grpSpPr>
          <a:xfrm>
            <a:off x="5619445" y="4978104"/>
            <a:ext cx="5491329" cy="1481444"/>
            <a:chOff x="5960298" y="5127095"/>
            <a:chExt cx="4686203" cy="1264238"/>
          </a:xfrm>
        </p:grpSpPr>
        <p:sp>
          <p:nvSpPr>
            <p:cNvPr id="81" name="Oval 34">
              <a:extLst>
                <a:ext uri="{FF2B5EF4-FFF2-40B4-BE49-F238E27FC236}">
                  <a16:creationId xmlns:a16="http://schemas.microsoft.com/office/drawing/2014/main" id="{5EB6A33B-FF39-56B5-FDF6-26BAE3CCDC2A}"/>
                </a:ext>
              </a:extLst>
            </p:cNvPr>
            <p:cNvSpPr/>
            <p:nvPr userDrawn="1"/>
          </p:nvSpPr>
          <p:spPr>
            <a:xfrm>
              <a:off x="596029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2" name="Group 4">
              <a:extLst>
                <a:ext uri="{FF2B5EF4-FFF2-40B4-BE49-F238E27FC236}">
                  <a16:creationId xmlns:a16="http://schemas.microsoft.com/office/drawing/2014/main" id="{C153B4B6-6771-DC5D-008A-267B8BE0C088}"/>
                </a:ext>
              </a:extLst>
            </p:cNvPr>
            <p:cNvGrpSpPr/>
            <p:nvPr userDrawn="1"/>
          </p:nvGrpSpPr>
          <p:grpSpPr>
            <a:xfrm>
              <a:off x="6435996" y="5127095"/>
              <a:ext cx="3723729" cy="1022169"/>
              <a:chOff x="4320125" y="4788167"/>
              <a:chExt cx="3723729" cy="1022169"/>
            </a:xfrm>
          </p:grpSpPr>
          <p:sp>
            <p:nvSpPr>
              <p:cNvPr id="83" name="Oval 5">
                <a:extLst>
                  <a:ext uri="{FF2B5EF4-FFF2-40B4-BE49-F238E27FC236}">
                    <a16:creationId xmlns:a16="http://schemas.microsoft.com/office/drawing/2014/main" id="{3ABAC2C2-89D1-9D34-E331-C163521D5B0C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84" name="Magnetic Disk 6">
                <a:extLst>
                  <a:ext uri="{FF2B5EF4-FFF2-40B4-BE49-F238E27FC236}">
                    <a16:creationId xmlns:a16="http://schemas.microsoft.com/office/drawing/2014/main" id="{A5420D1A-543A-7D66-52D3-0DBCF6B451A5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85" name="Oval 7">
                <a:extLst>
                  <a:ext uri="{FF2B5EF4-FFF2-40B4-BE49-F238E27FC236}">
                    <a16:creationId xmlns:a16="http://schemas.microsoft.com/office/drawing/2014/main" id="{63EED4B4-C5FB-1DB1-2F4A-852F645BD76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6" name="Oval 8">
                <a:extLst>
                  <a:ext uri="{FF2B5EF4-FFF2-40B4-BE49-F238E27FC236}">
                    <a16:creationId xmlns:a16="http://schemas.microsoft.com/office/drawing/2014/main" id="{B904099B-AEB3-5084-B52D-87A061FDAD9E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7" name="Oval 9">
                <a:extLst>
                  <a:ext uri="{FF2B5EF4-FFF2-40B4-BE49-F238E27FC236}">
                    <a16:creationId xmlns:a16="http://schemas.microsoft.com/office/drawing/2014/main" id="{B4A7BD80-2613-099F-8CF7-C42D7E9C13A4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8" name="Oval 10">
                <a:extLst>
                  <a:ext uri="{FF2B5EF4-FFF2-40B4-BE49-F238E27FC236}">
                    <a16:creationId xmlns:a16="http://schemas.microsoft.com/office/drawing/2014/main" id="{E50C0738-C090-E704-C139-5591EDE69624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3" name="Heart 31">
              <a:extLst>
                <a:ext uri="{FF2B5EF4-FFF2-40B4-BE49-F238E27FC236}">
                  <a16:creationId xmlns:a16="http://schemas.microsoft.com/office/drawing/2014/main" id="{9EDCA189-D5D4-C4D9-597A-03EA327C771B}"/>
                </a:ext>
              </a:extLst>
            </p:cNvPr>
            <p:cNvSpPr/>
            <p:nvPr userDrawn="1"/>
          </p:nvSpPr>
          <p:spPr>
            <a:xfrm>
              <a:off x="8025004" y="5361282"/>
              <a:ext cx="542539" cy="140242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C6050B8D-0640-5D2A-99E4-2EDF73ED7045}"/>
              </a:ext>
            </a:extLst>
          </p:cNvPr>
          <p:cNvGrpSpPr/>
          <p:nvPr userDrawn="1"/>
        </p:nvGrpSpPr>
        <p:grpSpPr>
          <a:xfrm>
            <a:off x="8037031" y="1633812"/>
            <a:ext cx="648646" cy="3698293"/>
            <a:chOff x="8037031" y="1633812"/>
            <a:chExt cx="648646" cy="3698293"/>
          </a:xfrm>
        </p:grpSpPr>
        <p:sp>
          <p:nvSpPr>
            <p:cNvPr id="20" name="Chevron 12">
              <a:extLst>
                <a:ext uri="{FF2B5EF4-FFF2-40B4-BE49-F238E27FC236}">
                  <a16:creationId xmlns:a16="http://schemas.microsoft.com/office/drawing/2014/main" id="{652BEDD8-D8A0-0DD5-201F-084B4CD700BC}"/>
                </a:ext>
              </a:extLst>
            </p:cNvPr>
            <p:cNvSpPr/>
            <p:nvPr userDrawn="1"/>
          </p:nvSpPr>
          <p:spPr>
            <a:xfrm rot="5400000">
              <a:off x="7884982" y="1826713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01D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1" name="Group 13">
              <a:extLst>
                <a:ext uri="{FF2B5EF4-FFF2-40B4-BE49-F238E27FC236}">
                  <a16:creationId xmlns:a16="http://schemas.microsoft.com/office/drawing/2014/main" id="{4EA4DB7B-BEFC-5768-E952-9219102FCB57}"/>
                </a:ext>
              </a:extLst>
            </p:cNvPr>
            <p:cNvGrpSpPr/>
            <p:nvPr userDrawn="1"/>
          </p:nvGrpSpPr>
          <p:grpSpPr>
            <a:xfrm>
              <a:off x="8304919" y="1633812"/>
              <a:ext cx="112870" cy="3698293"/>
              <a:chOff x="6133903" y="1777317"/>
              <a:chExt cx="93000" cy="3320734"/>
            </a:xfrm>
          </p:grpSpPr>
          <p:sp>
            <p:nvSpPr>
              <p:cNvPr id="22" name="Rounded Rectangle 14">
                <a:extLst>
                  <a:ext uri="{FF2B5EF4-FFF2-40B4-BE49-F238E27FC236}">
                    <a16:creationId xmlns:a16="http://schemas.microsoft.com/office/drawing/2014/main" id="{411ECD93-CA84-944A-8AE0-2E350428ABB6}"/>
                  </a:ext>
                </a:extLst>
              </p:cNvPr>
              <p:cNvSpPr/>
              <p:nvPr userDrawn="1"/>
            </p:nvSpPr>
            <p:spPr>
              <a:xfrm flipH="1">
                <a:off x="6133903" y="1777317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3" name="Rounded Rectangle 15">
                <a:extLst>
                  <a:ext uri="{FF2B5EF4-FFF2-40B4-BE49-F238E27FC236}">
                    <a16:creationId xmlns:a16="http://schemas.microsoft.com/office/drawing/2014/main" id="{EE76B0BA-18D8-0329-021B-094171545CC3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</p:grpSp>
      <p:sp>
        <p:nvSpPr>
          <p:cNvPr id="40" name="Pladsholder til slidenummer 1">
            <a:extLst>
              <a:ext uri="{FF2B5EF4-FFF2-40B4-BE49-F238E27FC236}">
                <a16:creationId xmlns:a16="http://schemas.microsoft.com/office/drawing/2014/main" id="{AA3304CB-8819-1F2A-1302-6CE3C4F84B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63" name="Rektangel 62">
            <a:extLst>
              <a:ext uri="{FF2B5EF4-FFF2-40B4-BE49-F238E27FC236}">
                <a16:creationId xmlns:a16="http://schemas.microsoft.com/office/drawing/2014/main" id="{C945FD9D-EF71-4173-08E6-90CCAD720A47}"/>
              </a:ext>
            </a:extLst>
          </p:cNvPr>
          <p:cNvSpPr/>
          <p:nvPr userDrawn="1"/>
        </p:nvSpPr>
        <p:spPr>
          <a:xfrm>
            <a:off x="13052062" y="0"/>
            <a:ext cx="5568447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64" name="Tekstfelt 63">
            <a:extLst>
              <a:ext uri="{FF2B5EF4-FFF2-40B4-BE49-F238E27FC236}">
                <a16:creationId xmlns:a16="http://schemas.microsoft.com/office/drawing/2014/main" id="{2040CC75-BEB6-BC38-2C9B-CF59C8801722}"/>
              </a:ext>
            </a:extLst>
          </p:cNvPr>
          <p:cNvSpPr txBox="1"/>
          <p:nvPr userDrawn="1"/>
        </p:nvSpPr>
        <p:spPr>
          <a:xfrm>
            <a:off x="13274094" y="458836"/>
            <a:ext cx="500528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Hvis du ønsker at bruge flere pile for at illustrere antallet af målsætninger, kan du klikke på en af nedenstående pile og trække den hen på skiven.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753290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ålsætning 1+2+3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uppe 88">
            <a:extLst>
              <a:ext uri="{FF2B5EF4-FFF2-40B4-BE49-F238E27FC236}">
                <a16:creationId xmlns:a16="http://schemas.microsoft.com/office/drawing/2014/main" id="{65CF1DE0-8766-F8A0-4D40-747DB82A962A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D9F0FF"/>
          </a:solidFill>
        </p:grpSpPr>
        <p:sp>
          <p:nvSpPr>
            <p:cNvPr id="90" name="Rektangel 89">
              <a:extLst>
                <a:ext uri="{FF2B5EF4-FFF2-40B4-BE49-F238E27FC236}">
                  <a16:creationId xmlns:a16="http://schemas.microsoft.com/office/drawing/2014/main" id="{416BF301-11B9-CD46-9C83-3F63E543E4BC}"/>
                </a:ext>
              </a:extLst>
            </p:cNvPr>
            <p:cNvSpPr/>
            <p:nvPr userDrawn="1"/>
          </p:nvSpPr>
          <p:spPr>
            <a:xfrm>
              <a:off x="0" y="3"/>
              <a:ext cx="3950999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91" name="Rektangel 90">
              <a:extLst>
                <a:ext uri="{FF2B5EF4-FFF2-40B4-BE49-F238E27FC236}">
                  <a16:creationId xmlns:a16="http://schemas.microsoft.com/office/drawing/2014/main" id="{EF366DC4-DD29-2753-5605-E58A8F62AF0F}"/>
                </a:ext>
              </a:extLst>
            </p:cNvPr>
            <p:cNvSpPr/>
            <p:nvPr userDrawn="1"/>
          </p:nvSpPr>
          <p:spPr>
            <a:xfrm>
              <a:off x="7919692" y="-786"/>
              <a:ext cx="3950999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32" name="Oval 34">
            <a:extLst>
              <a:ext uri="{FF2B5EF4-FFF2-40B4-BE49-F238E27FC236}">
                <a16:creationId xmlns:a16="http://schemas.microsoft.com/office/drawing/2014/main" id="{ADF7A500-5B62-2E70-0D78-DD675B31B9E5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E7C90528-5DAB-D7CA-53DD-E1D6136107F6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34" name="Oval 34">
              <a:extLst>
                <a:ext uri="{FF2B5EF4-FFF2-40B4-BE49-F238E27FC236}">
                  <a16:creationId xmlns:a16="http://schemas.microsoft.com/office/drawing/2014/main" id="{629430AB-DCAD-BDFE-F3EE-615A681942CA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35" name="Group 4">
              <a:extLst>
                <a:ext uri="{FF2B5EF4-FFF2-40B4-BE49-F238E27FC236}">
                  <a16:creationId xmlns:a16="http://schemas.microsoft.com/office/drawing/2014/main" id="{A57ADB4F-6241-09B3-DD3A-104150588EBC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3" name="Oval 5">
                <a:extLst>
                  <a:ext uri="{FF2B5EF4-FFF2-40B4-BE49-F238E27FC236}">
                    <a16:creationId xmlns:a16="http://schemas.microsoft.com/office/drawing/2014/main" id="{EFD9DDD7-2C40-3B68-ADE7-9DF6F9BAC91F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4" name="Magnetic Disk 6">
                <a:extLst>
                  <a:ext uri="{FF2B5EF4-FFF2-40B4-BE49-F238E27FC236}">
                    <a16:creationId xmlns:a16="http://schemas.microsoft.com/office/drawing/2014/main" id="{B347ECCF-139A-4186-A0DA-94DBAC5C2164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5" name="Oval 7">
                <a:extLst>
                  <a:ext uri="{FF2B5EF4-FFF2-40B4-BE49-F238E27FC236}">
                    <a16:creationId xmlns:a16="http://schemas.microsoft.com/office/drawing/2014/main" id="{EE1B135E-17BF-4057-E0DD-FACF8834E06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Oval 8">
                <a:extLst>
                  <a:ext uri="{FF2B5EF4-FFF2-40B4-BE49-F238E27FC236}">
                    <a16:creationId xmlns:a16="http://schemas.microsoft.com/office/drawing/2014/main" id="{1BAF4B12-DC75-EF10-13FF-1CE9CE9A2A44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7" name="Oval 9">
                <a:extLst>
                  <a:ext uri="{FF2B5EF4-FFF2-40B4-BE49-F238E27FC236}">
                    <a16:creationId xmlns:a16="http://schemas.microsoft.com/office/drawing/2014/main" id="{2EBF0A1A-5E46-68BE-0436-AD8A48230B7F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8" name="Oval 10">
                <a:extLst>
                  <a:ext uri="{FF2B5EF4-FFF2-40B4-BE49-F238E27FC236}">
                    <a16:creationId xmlns:a16="http://schemas.microsoft.com/office/drawing/2014/main" id="{57339261-4204-AAA4-025B-73AC2C7C524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6" name="Chevron 12">
              <a:extLst>
                <a:ext uri="{FF2B5EF4-FFF2-40B4-BE49-F238E27FC236}">
                  <a16:creationId xmlns:a16="http://schemas.microsoft.com/office/drawing/2014/main" id="{EAD5A981-4037-93AA-E795-ECE9F0F111E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38" name="Group 13">
              <a:extLst>
                <a:ext uri="{FF2B5EF4-FFF2-40B4-BE49-F238E27FC236}">
                  <a16:creationId xmlns:a16="http://schemas.microsoft.com/office/drawing/2014/main" id="{1A8D2F44-9F9F-1EF4-7663-7B6A7394ADC7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1" name="Rounded Rectangle 14">
                <a:extLst>
                  <a:ext uri="{FF2B5EF4-FFF2-40B4-BE49-F238E27FC236}">
                    <a16:creationId xmlns:a16="http://schemas.microsoft.com/office/drawing/2014/main" id="{4A55636F-39C9-03E8-1731-9B3BE6E9F878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2" name="Rounded Rectangle 15">
                <a:extLst>
                  <a:ext uri="{FF2B5EF4-FFF2-40B4-BE49-F238E27FC236}">
                    <a16:creationId xmlns:a16="http://schemas.microsoft.com/office/drawing/2014/main" id="{297CEDA3-C4E5-F192-A5F6-8E46A44C54A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9" name="Heart 31">
              <a:extLst>
                <a:ext uri="{FF2B5EF4-FFF2-40B4-BE49-F238E27FC236}">
                  <a16:creationId xmlns:a16="http://schemas.microsoft.com/office/drawing/2014/main" id="{1F85FAA7-A303-758F-F8CC-F5AD125AD39C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0" name="Rounded Rectangle 35">
              <a:extLst>
                <a:ext uri="{FF2B5EF4-FFF2-40B4-BE49-F238E27FC236}">
                  <a16:creationId xmlns:a16="http://schemas.microsoft.com/office/drawing/2014/main" id="{AE011E98-A9DC-45F0-B10E-DC950810A3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203EDC55-5CE9-8654-C2A0-395F9905F6A2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3"/>
          </a:xfrm>
        </p:grpSpPr>
        <p:grpSp>
          <p:nvGrpSpPr>
            <p:cNvPr id="50" name="Group 4">
              <a:extLst>
                <a:ext uri="{FF2B5EF4-FFF2-40B4-BE49-F238E27FC236}">
                  <a16:creationId xmlns:a16="http://schemas.microsoft.com/office/drawing/2014/main" id="{0ED70D72-240D-4AE7-4E4B-10A6FC2D8270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58" name="Oval 5">
                <a:extLst>
                  <a:ext uri="{FF2B5EF4-FFF2-40B4-BE49-F238E27FC236}">
                    <a16:creationId xmlns:a16="http://schemas.microsoft.com/office/drawing/2014/main" id="{5F4C90DF-C1E5-D074-950C-A99E6A34D5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59" name="Magnetic Disk 6">
                <a:extLst>
                  <a:ext uri="{FF2B5EF4-FFF2-40B4-BE49-F238E27FC236}">
                    <a16:creationId xmlns:a16="http://schemas.microsoft.com/office/drawing/2014/main" id="{71CD8344-EE7F-93B7-3B74-F947042B7ABA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60" name="Oval 7">
                <a:extLst>
                  <a:ext uri="{FF2B5EF4-FFF2-40B4-BE49-F238E27FC236}">
                    <a16:creationId xmlns:a16="http://schemas.microsoft.com/office/drawing/2014/main" id="{90B42F09-66D5-3B83-3844-AB014E2A5CE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1" name="Oval 8">
                <a:extLst>
                  <a:ext uri="{FF2B5EF4-FFF2-40B4-BE49-F238E27FC236}">
                    <a16:creationId xmlns:a16="http://schemas.microsoft.com/office/drawing/2014/main" id="{FBF51CE5-C32C-A80B-322A-025ED427C37B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2" name="Oval 9">
                <a:extLst>
                  <a:ext uri="{FF2B5EF4-FFF2-40B4-BE49-F238E27FC236}">
                    <a16:creationId xmlns:a16="http://schemas.microsoft.com/office/drawing/2014/main" id="{A35735B8-8E3B-A9F4-9E12-6A1D0991EBB7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3" name="Oval 10">
                <a:extLst>
                  <a:ext uri="{FF2B5EF4-FFF2-40B4-BE49-F238E27FC236}">
                    <a16:creationId xmlns:a16="http://schemas.microsoft.com/office/drawing/2014/main" id="{FD0AC47C-7226-ECB3-B9D0-2DF9722FC5D4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1" name="Chevron 12">
              <a:extLst>
                <a:ext uri="{FF2B5EF4-FFF2-40B4-BE49-F238E27FC236}">
                  <a16:creationId xmlns:a16="http://schemas.microsoft.com/office/drawing/2014/main" id="{4B8682B9-A032-95AB-F695-E4172C1545D1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52" name="Group 13">
              <a:extLst>
                <a:ext uri="{FF2B5EF4-FFF2-40B4-BE49-F238E27FC236}">
                  <a16:creationId xmlns:a16="http://schemas.microsoft.com/office/drawing/2014/main" id="{414C7D46-6D64-D4AF-C763-7E9CE7432E98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56" name="Rounded Rectangle 14">
                <a:extLst>
                  <a:ext uri="{FF2B5EF4-FFF2-40B4-BE49-F238E27FC236}">
                    <a16:creationId xmlns:a16="http://schemas.microsoft.com/office/drawing/2014/main" id="{45972E23-D3E0-4152-7CB6-B58E73682951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7" name="Rounded Rectangle 15">
                <a:extLst>
                  <a:ext uri="{FF2B5EF4-FFF2-40B4-BE49-F238E27FC236}">
                    <a16:creationId xmlns:a16="http://schemas.microsoft.com/office/drawing/2014/main" id="{2C6954B4-D503-D9E0-914D-45ECE7CEB39D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3" name="Heart 31">
              <a:extLst>
                <a:ext uri="{FF2B5EF4-FFF2-40B4-BE49-F238E27FC236}">
                  <a16:creationId xmlns:a16="http://schemas.microsoft.com/office/drawing/2014/main" id="{48EF39AE-3052-F83E-796B-C7632FF5DCB1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54" name="Rounded Rectangle 35">
              <a:extLst>
                <a:ext uri="{FF2B5EF4-FFF2-40B4-BE49-F238E27FC236}">
                  <a16:creationId xmlns:a16="http://schemas.microsoft.com/office/drawing/2014/main" id="{166592EE-BB89-57DE-C790-ECCEAC7A957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sp>
          <p:nvSpPr>
            <p:cNvPr id="55" name="Oval 34">
              <a:extLst>
                <a:ext uri="{FF2B5EF4-FFF2-40B4-BE49-F238E27FC236}">
                  <a16:creationId xmlns:a16="http://schemas.microsoft.com/office/drawing/2014/main" id="{9AF7C5E3-54C6-E790-B934-F29D5E2230C5}"/>
                </a:ext>
              </a:extLst>
            </p:cNvPr>
            <p:cNvSpPr/>
            <p:nvPr/>
          </p:nvSpPr>
          <p:spPr>
            <a:xfrm>
              <a:off x="356440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0" name="Pladsholder til tekst 3">
            <a:extLst>
              <a:ext uri="{FF2B5EF4-FFF2-40B4-BE49-F238E27FC236}">
                <a16:creationId xmlns:a16="http://schemas.microsoft.com/office/drawing/2014/main" id="{939077C5-154B-6999-8545-CE2623C9A3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109" name="Pladsholder til tekst 3">
            <a:extLst>
              <a:ext uri="{FF2B5EF4-FFF2-40B4-BE49-F238E27FC236}">
                <a16:creationId xmlns:a16="http://schemas.microsoft.com/office/drawing/2014/main" id="{F09D161B-2AD1-B598-BDAE-94F815AEEB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66" name="Gruppe 65">
            <a:extLst>
              <a:ext uri="{FF2B5EF4-FFF2-40B4-BE49-F238E27FC236}">
                <a16:creationId xmlns:a16="http://schemas.microsoft.com/office/drawing/2014/main" id="{F757F7C9-82AC-4CEC-8DC6-784E35A6736B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67" name="Oval 34">
              <a:extLst>
                <a:ext uri="{FF2B5EF4-FFF2-40B4-BE49-F238E27FC236}">
                  <a16:creationId xmlns:a16="http://schemas.microsoft.com/office/drawing/2014/main" id="{F0F99136-0897-ED94-BD26-02E77A0E2006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68" name="Group 4">
              <a:extLst>
                <a:ext uri="{FF2B5EF4-FFF2-40B4-BE49-F238E27FC236}">
                  <a16:creationId xmlns:a16="http://schemas.microsoft.com/office/drawing/2014/main" id="{A16F3EF0-5BBA-E1FD-4E03-AB5922DD7BEA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75" name="Oval 5">
                <a:extLst>
                  <a:ext uri="{FF2B5EF4-FFF2-40B4-BE49-F238E27FC236}">
                    <a16:creationId xmlns:a16="http://schemas.microsoft.com/office/drawing/2014/main" id="{9746AC00-EC58-90B8-3EF3-9249AE15CD3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6" name="Magnetic Disk 6">
                <a:extLst>
                  <a:ext uri="{FF2B5EF4-FFF2-40B4-BE49-F238E27FC236}">
                    <a16:creationId xmlns:a16="http://schemas.microsoft.com/office/drawing/2014/main" id="{60E0513C-4543-12CF-E136-297C2168431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7" name="Oval 7">
                <a:extLst>
                  <a:ext uri="{FF2B5EF4-FFF2-40B4-BE49-F238E27FC236}">
                    <a16:creationId xmlns:a16="http://schemas.microsoft.com/office/drawing/2014/main" id="{F7E0C493-5802-96CE-A3F5-7B21529C549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8" name="Oval 8">
                <a:extLst>
                  <a:ext uri="{FF2B5EF4-FFF2-40B4-BE49-F238E27FC236}">
                    <a16:creationId xmlns:a16="http://schemas.microsoft.com/office/drawing/2014/main" id="{70F538CB-9CAC-BC11-EA3D-D46CFAC1C2AF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9" name="Oval 9">
                <a:extLst>
                  <a:ext uri="{FF2B5EF4-FFF2-40B4-BE49-F238E27FC236}">
                    <a16:creationId xmlns:a16="http://schemas.microsoft.com/office/drawing/2014/main" id="{8D13C8CB-D39B-5773-4F9A-D86F8B4AAF4D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1" name="Oval 10">
                <a:extLst>
                  <a:ext uri="{FF2B5EF4-FFF2-40B4-BE49-F238E27FC236}">
                    <a16:creationId xmlns:a16="http://schemas.microsoft.com/office/drawing/2014/main" id="{D67C5C5E-BF28-DF5F-A88A-65D2ABC22B30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69" name="Chevron 12">
              <a:extLst>
                <a:ext uri="{FF2B5EF4-FFF2-40B4-BE49-F238E27FC236}">
                  <a16:creationId xmlns:a16="http://schemas.microsoft.com/office/drawing/2014/main" id="{E51D2285-C01B-C352-9B62-E96093F1DBB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70" name="Group 13">
              <a:extLst>
                <a:ext uri="{FF2B5EF4-FFF2-40B4-BE49-F238E27FC236}">
                  <a16:creationId xmlns:a16="http://schemas.microsoft.com/office/drawing/2014/main" id="{94A024C2-2E5E-84F7-4B21-CA98FA29E49D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73" name="Rounded Rectangle 14">
                <a:extLst>
                  <a:ext uri="{FF2B5EF4-FFF2-40B4-BE49-F238E27FC236}">
                    <a16:creationId xmlns:a16="http://schemas.microsoft.com/office/drawing/2014/main" id="{F922A181-5E7B-988F-C87C-0135407FD76C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4" name="Rounded Rectangle 15">
                <a:extLst>
                  <a:ext uri="{FF2B5EF4-FFF2-40B4-BE49-F238E27FC236}">
                    <a16:creationId xmlns:a16="http://schemas.microsoft.com/office/drawing/2014/main" id="{9CEC0A44-8D36-B219-1796-3FC034EEAE1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71" name="Heart 31">
              <a:extLst>
                <a:ext uri="{FF2B5EF4-FFF2-40B4-BE49-F238E27FC236}">
                  <a16:creationId xmlns:a16="http://schemas.microsoft.com/office/drawing/2014/main" id="{33CB0C79-215C-60E5-13DD-3964633EA862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72" name="Rounded Rectangle 35">
              <a:extLst>
                <a:ext uri="{FF2B5EF4-FFF2-40B4-BE49-F238E27FC236}">
                  <a16:creationId xmlns:a16="http://schemas.microsoft.com/office/drawing/2014/main" id="{5A5A3E1E-1B8C-80FF-465B-E61B73B07E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82" name="Pladsholder til tekst 3">
            <a:extLst>
              <a:ext uri="{FF2B5EF4-FFF2-40B4-BE49-F238E27FC236}">
                <a16:creationId xmlns:a16="http://schemas.microsoft.com/office/drawing/2014/main" id="{F28826E6-B899-344A-87B1-4E300A1269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3" name="Pladsholder til tekst 3">
            <a:extLst>
              <a:ext uri="{FF2B5EF4-FFF2-40B4-BE49-F238E27FC236}">
                <a16:creationId xmlns:a16="http://schemas.microsoft.com/office/drawing/2014/main" id="{74A8924B-0581-715B-0064-174DFF23A2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4" name="Pladsholder til tekst 3">
            <a:extLst>
              <a:ext uri="{FF2B5EF4-FFF2-40B4-BE49-F238E27FC236}">
                <a16:creationId xmlns:a16="http://schemas.microsoft.com/office/drawing/2014/main" id="{D7D7D63B-4A93-BA4C-BC53-8744C5940A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5" name="Pladsholder til tekst 3">
            <a:extLst>
              <a:ext uri="{FF2B5EF4-FFF2-40B4-BE49-F238E27FC236}">
                <a16:creationId xmlns:a16="http://schemas.microsoft.com/office/drawing/2014/main" id="{87C57679-8DC7-1110-C379-C3E35739DF1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7" name="Pladsholder til slidenummer 1">
            <a:extLst>
              <a:ext uri="{FF2B5EF4-FFF2-40B4-BE49-F238E27FC236}">
                <a16:creationId xmlns:a16="http://schemas.microsoft.com/office/drawing/2014/main" id="{46B8E985-6C4A-69E3-13FB-9975C4014C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921414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Målsætning 4+5+6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ktangel 102">
            <a:extLst>
              <a:ext uri="{FF2B5EF4-FFF2-40B4-BE49-F238E27FC236}">
                <a16:creationId xmlns:a16="http://schemas.microsoft.com/office/drawing/2014/main" id="{94CB0C06-AB20-5F3B-62FC-00DFFDD3395E}"/>
              </a:ext>
            </a:extLst>
          </p:cNvPr>
          <p:cNvSpPr/>
          <p:nvPr userDrawn="1"/>
        </p:nvSpPr>
        <p:spPr>
          <a:xfrm>
            <a:off x="4058739" y="1577"/>
            <a:ext cx="4059445" cy="6856423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Oval 34">
            <a:extLst>
              <a:ext uri="{FF2B5EF4-FFF2-40B4-BE49-F238E27FC236}">
                <a16:creationId xmlns:a16="http://schemas.microsoft.com/office/drawing/2014/main" id="{ADF7A500-5B62-2E70-0D78-DD675B31B9E5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E7C90528-5DAB-D7CA-53DD-E1D6136107F6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34" name="Oval 34">
              <a:extLst>
                <a:ext uri="{FF2B5EF4-FFF2-40B4-BE49-F238E27FC236}">
                  <a16:creationId xmlns:a16="http://schemas.microsoft.com/office/drawing/2014/main" id="{629430AB-DCAD-BDFE-F3EE-615A681942CA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35" name="Group 4">
              <a:extLst>
                <a:ext uri="{FF2B5EF4-FFF2-40B4-BE49-F238E27FC236}">
                  <a16:creationId xmlns:a16="http://schemas.microsoft.com/office/drawing/2014/main" id="{A57ADB4F-6241-09B3-DD3A-104150588EBC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3" name="Oval 5">
                <a:extLst>
                  <a:ext uri="{FF2B5EF4-FFF2-40B4-BE49-F238E27FC236}">
                    <a16:creationId xmlns:a16="http://schemas.microsoft.com/office/drawing/2014/main" id="{EFD9DDD7-2C40-3B68-ADE7-9DF6F9BAC91F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4" name="Magnetic Disk 6">
                <a:extLst>
                  <a:ext uri="{FF2B5EF4-FFF2-40B4-BE49-F238E27FC236}">
                    <a16:creationId xmlns:a16="http://schemas.microsoft.com/office/drawing/2014/main" id="{B347ECCF-139A-4186-A0DA-94DBAC5C2164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5" name="Oval 7">
                <a:extLst>
                  <a:ext uri="{FF2B5EF4-FFF2-40B4-BE49-F238E27FC236}">
                    <a16:creationId xmlns:a16="http://schemas.microsoft.com/office/drawing/2014/main" id="{EE1B135E-17BF-4057-E0DD-FACF8834E06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Oval 8">
                <a:extLst>
                  <a:ext uri="{FF2B5EF4-FFF2-40B4-BE49-F238E27FC236}">
                    <a16:creationId xmlns:a16="http://schemas.microsoft.com/office/drawing/2014/main" id="{1BAF4B12-DC75-EF10-13FF-1CE9CE9A2A44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7" name="Oval 9">
                <a:extLst>
                  <a:ext uri="{FF2B5EF4-FFF2-40B4-BE49-F238E27FC236}">
                    <a16:creationId xmlns:a16="http://schemas.microsoft.com/office/drawing/2014/main" id="{2EBF0A1A-5E46-68BE-0436-AD8A48230B7F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8" name="Oval 10">
                <a:extLst>
                  <a:ext uri="{FF2B5EF4-FFF2-40B4-BE49-F238E27FC236}">
                    <a16:creationId xmlns:a16="http://schemas.microsoft.com/office/drawing/2014/main" id="{57339261-4204-AAA4-025B-73AC2C7C524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6" name="Chevron 12">
              <a:extLst>
                <a:ext uri="{FF2B5EF4-FFF2-40B4-BE49-F238E27FC236}">
                  <a16:creationId xmlns:a16="http://schemas.microsoft.com/office/drawing/2014/main" id="{EAD5A981-4037-93AA-E795-ECE9F0F111E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38" name="Group 13">
              <a:extLst>
                <a:ext uri="{FF2B5EF4-FFF2-40B4-BE49-F238E27FC236}">
                  <a16:creationId xmlns:a16="http://schemas.microsoft.com/office/drawing/2014/main" id="{1A8D2F44-9F9F-1EF4-7663-7B6A7394ADC7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1" name="Rounded Rectangle 14">
                <a:extLst>
                  <a:ext uri="{FF2B5EF4-FFF2-40B4-BE49-F238E27FC236}">
                    <a16:creationId xmlns:a16="http://schemas.microsoft.com/office/drawing/2014/main" id="{4A55636F-39C9-03E8-1731-9B3BE6E9F878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2" name="Rounded Rectangle 15">
                <a:extLst>
                  <a:ext uri="{FF2B5EF4-FFF2-40B4-BE49-F238E27FC236}">
                    <a16:creationId xmlns:a16="http://schemas.microsoft.com/office/drawing/2014/main" id="{297CEDA3-C4E5-F192-A5F6-8E46A44C54A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9" name="Heart 31">
              <a:extLst>
                <a:ext uri="{FF2B5EF4-FFF2-40B4-BE49-F238E27FC236}">
                  <a16:creationId xmlns:a16="http://schemas.microsoft.com/office/drawing/2014/main" id="{1F85FAA7-A303-758F-F8CC-F5AD125AD39C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0" name="Rounded Rectangle 35">
              <a:extLst>
                <a:ext uri="{FF2B5EF4-FFF2-40B4-BE49-F238E27FC236}">
                  <a16:creationId xmlns:a16="http://schemas.microsoft.com/office/drawing/2014/main" id="{AE011E98-A9DC-45F0-B10E-DC950810A3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203EDC55-5CE9-8654-C2A0-395F9905F6A2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3"/>
          </a:xfrm>
        </p:grpSpPr>
        <p:grpSp>
          <p:nvGrpSpPr>
            <p:cNvPr id="50" name="Group 4">
              <a:extLst>
                <a:ext uri="{FF2B5EF4-FFF2-40B4-BE49-F238E27FC236}">
                  <a16:creationId xmlns:a16="http://schemas.microsoft.com/office/drawing/2014/main" id="{0ED70D72-240D-4AE7-4E4B-10A6FC2D8270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58" name="Oval 5">
                <a:extLst>
                  <a:ext uri="{FF2B5EF4-FFF2-40B4-BE49-F238E27FC236}">
                    <a16:creationId xmlns:a16="http://schemas.microsoft.com/office/drawing/2014/main" id="{5F4C90DF-C1E5-D074-950C-A99E6A34D5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59" name="Magnetic Disk 6">
                <a:extLst>
                  <a:ext uri="{FF2B5EF4-FFF2-40B4-BE49-F238E27FC236}">
                    <a16:creationId xmlns:a16="http://schemas.microsoft.com/office/drawing/2014/main" id="{71CD8344-EE7F-93B7-3B74-F947042B7ABA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60" name="Oval 7">
                <a:extLst>
                  <a:ext uri="{FF2B5EF4-FFF2-40B4-BE49-F238E27FC236}">
                    <a16:creationId xmlns:a16="http://schemas.microsoft.com/office/drawing/2014/main" id="{90B42F09-66D5-3B83-3844-AB014E2A5CE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1" name="Oval 8">
                <a:extLst>
                  <a:ext uri="{FF2B5EF4-FFF2-40B4-BE49-F238E27FC236}">
                    <a16:creationId xmlns:a16="http://schemas.microsoft.com/office/drawing/2014/main" id="{FBF51CE5-C32C-A80B-322A-025ED427C37B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2" name="Oval 9">
                <a:extLst>
                  <a:ext uri="{FF2B5EF4-FFF2-40B4-BE49-F238E27FC236}">
                    <a16:creationId xmlns:a16="http://schemas.microsoft.com/office/drawing/2014/main" id="{A35735B8-8E3B-A9F4-9E12-6A1D0991EBB7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3" name="Oval 10">
                <a:extLst>
                  <a:ext uri="{FF2B5EF4-FFF2-40B4-BE49-F238E27FC236}">
                    <a16:creationId xmlns:a16="http://schemas.microsoft.com/office/drawing/2014/main" id="{FD0AC47C-7226-ECB3-B9D0-2DF9722FC5D4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1" name="Chevron 12">
              <a:extLst>
                <a:ext uri="{FF2B5EF4-FFF2-40B4-BE49-F238E27FC236}">
                  <a16:creationId xmlns:a16="http://schemas.microsoft.com/office/drawing/2014/main" id="{4B8682B9-A032-95AB-F695-E4172C1545D1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52" name="Group 13">
              <a:extLst>
                <a:ext uri="{FF2B5EF4-FFF2-40B4-BE49-F238E27FC236}">
                  <a16:creationId xmlns:a16="http://schemas.microsoft.com/office/drawing/2014/main" id="{414C7D46-6D64-D4AF-C763-7E9CE7432E98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56" name="Rounded Rectangle 14">
                <a:extLst>
                  <a:ext uri="{FF2B5EF4-FFF2-40B4-BE49-F238E27FC236}">
                    <a16:creationId xmlns:a16="http://schemas.microsoft.com/office/drawing/2014/main" id="{45972E23-D3E0-4152-7CB6-B58E73682951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7" name="Rounded Rectangle 15">
                <a:extLst>
                  <a:ext uri="{FF2B5EF4-FFF2-40B4-BE49-F238E27FC236}">
                    <a16:creationId xmlns:a16="http://schemas.microsoft.com/office/drawing/2014/main" id="{2C6954B4-D503-D9E0-914D-45ECE7CEB39D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3" name="Heart 31">
              <a:extLst>
                <a:ext uri="{FF2B5EF4-FFF2-40B4-BE49-F238E27FC236}">
                  <a16:creationId xmlns:a16="http://schemas.microsoft.com/office/drawing/2014/main" id="{48EF39AE-3052-F83E-796B-C7632FF5DCB1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54" name="Rounded Rectangle 35">
              <a:extLst>
                <a:ext uri="{FF2B5EF4-FFF2-40B4-BE49-F238E27FC236}">
                  <a16:creationId xmlns:a16="http://schemas.microsoft.com/office/drawing/2014/main" id="{166592EE-BB89-57DE-C790-ECCEAC7A957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sp>
          <p:nvSpPr>
            <p:cNvPr id="55" name="Oval 34">
              <a:extLst>
                <a:ext uri="{FF2B5EF4-FFF2-40B4-BE49-F238E27FC236}">
                  <a16:creationId xmlns:a16="http://schemas.microsoft.com/office/drawing/2014/main" id="{9AF7C5E3-54C6-E790-B934-F29D5E2230C5}"/>
                </a:ext>
              </a:extLst>
            </p:cNvPr>
            <p:cNvSpPr/>
            <p:nvPr/>
          </p:nvSpPr>
          <p:spPr>
            <a:xfrm>
              <a:off x="356440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0" name="Pladsholder til tekst 3">
            <a:extLst>
              <a:ext uri="{FF2B5EF4-FFF2-40B4-BE49-F238E27FC236}">
                <a16:creationId xmlns:a16="http://schemas.microsoft.com/office/drawing/2014/main" id="{939077C5-154B-6999-8545-CE2623C9A3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109" name="Pladsholder til tekst 3">
            <a:extLst>
              <a:ext uri="{FF2B5EF4-FFF2-40B4-BE49-F238E27FC236}">
                <a16:creationId xmlns:a16="http://schemas.microsoft.com/office/drawing/2014/main" id="{F09D161B-2AD1-B598-BDAE-94F815AEEB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66" name="Gruppe 65">
            <a:extLst>
              <a:ext uri="{FF2B5EF4-FFF2-40B4-BE49-F238E27FC236}">
                <a16:creationId xmlns:a16="http://schemas.microsoft.com/office/drawing/2014/main" id="{F757F7C9-82AC-4CEC-8DC6-784E35A6736B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67" name="Oval 34">
              <a:extLst>
                <a:ext uri="{FF2B5EF4-FFF2-40B4-BE49-F238E27FC236}">
                  <a16:creationId xmlns:a16="http://schemas.microsoft.com/office/drawing/2014/main" id="{F0F99136-0897-ED94-BD26-02E77A0E2006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68" name="Group 4">
              <a:extLst>
                <a:ext uri="{FF2B5EF4-FFF2-40B4-BE49-F238E27FC236}">
                  <a16:creationId xmlns:a16="http://schemas.microsoft.com/office/drawing/2014/main" id="{A16F3EF0-5BBA-E1FD-4E03-AB5922DD7BEA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75" name="Oval 5">
                <a:extLst>
                  <a:ext uri="{FF2B5EF4-FFF2-40B4-BE49-F238E27FC236}">
                    <a16:creationId xmlns:a16="http://schemas.microsoft.com/office/drawing/2014/main" id="{9746AC00-EC58-90B8-3EF3-9249AE15CD3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6" name="Magnetic Disk 6">
                <a:extLst>
                  <a:ext uri="{FF2B5EF4-FFF2-40B4-BE49-F238E27FC236}">
                    <a16:creationId xmlns:a16="http://schemas.microsoft.com/office/drawing/2014/main" id="{60E0513C-4543-12CF-E136-297C2168431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7" name="Oval 7">
                <a:extLst>
                  <a:ext uri="{FF2B5EF4-FFF2-40B4-BE49-F238E27FC236}">
                    <a16:creationId xmlns:a16="http://schemas.microsoft.com/office/drawing/2014/main" id="{F7E0C493-5802-96CE-A3F5-7B21529C549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8" name="Oval 8">
                <a:extLst>
                  <a:ext uri="{FF2B5EF4-FFF2-40B4-BE49-F238E27FC236}">
                    <a16:creationId xmlns:a16="http://schemas.microsoft.com/office/drawing/2014/main" id="{70F538CB-9CAC-BC11-EA3D-D46CFAC1C2AF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9" name="Oval 9">
                <a:extLst>
                  <a:ext uri="{FF2B5EF4-FFF2-40B4-BE49-F238E27FC236}">
                    <a16:creationId xmlns:a16="http://schemas.microsoft.com/office/drawing/2014/main" id="{8D13C8CB-D39B-5773-4F9A-D86F8B4AAF4D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1" name="Oval 10">
                <a:extLst>
                  <a:ext uri="{FF2B5EF4-FFF2-40B4-BE49-F238E27FC236}">
                    <a16:creationId xmlns:a16="http://schemas.microsoft.com/office/drawing/2014/main" id="{D67C5C5E-BF28-DF5F-A88A-65D2ABC22B30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69" name="Chevron 12">
              <a:extLst>
                <a:ext uri="{FF2B5EF4-FFF2-40B4-BE49-F238E27FC236}">
                  <a16:creationId xmlns:a16="http://schemas.microsoft.com/office/drawing/2014/main" id="{E51D2285-C01B-C352-9B62-E96093F1DBB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70" name="Group 13">
              <a:extLst>
                <a:ext uri="{FF2B5EF4-FFF2-40B4-BE49-F238E27FC236}">
                  <a16:creationId xmlns:a16="http://schemas.microsoft.com/office/drawing/2014/main" id="{94A024C2-2E5E-84F7-4B21-CA98FA29E49D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73" name="Rounded Rectangle 14">
                <a:extLst>
                  <a:ext uri="{FF2B5EF4-FFF2-40B4-BE49-F238E27FC236}">
                    <a16:creationId xmlns:a16="http://schemas.microsoft.com/office/drawing/2014/main" id="{F922A181-5E7B-988F-C87C-0135407FD76C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4" name="Rounded Rectangle 15">
                <a:extLst>
                  <a:ext uri="{FF2B5EF4-FFF2-40B4-BE49-F238E27FC236}">
                    <a16:creationId xmlns:a16="http://schemas.microsoft.com/office/drawing/2014/main" id="{9CEC0A44-8D36-B219-1796-3FC034EEAE1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71" name="Heart 31">
              <a:extLst>
                <a:ext uri="{FF2B5EF4-FFF2-40B4-BE49-F238E27FC236}">
                  <a16:creationId xmlns:a16="http://schemas.microsoft.com/office/drawing/2014/main" id="{33CB0C79-215C-60E5-13DD-3964633EA862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72" name="Rounded Rectangle 35">
              <a:extLst>
                <a:ext uri="{FF2B5EF4-FFF2-40B4-BE49-F238E27FC236}">
                  <a16:creationId xmlns:a16="http://schemas.microsoft.com/office/drawing/2014/main" id="{5A5A3E1E-1B8C-80FF-465B-E61B73B07E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82" name="Pladsholder til tekst 3">
            <a:extLst>
              <a:ext uri="{FF2B5EF4-FFF2-40B4-BE49-F238E27FC236}">
                <a16:creationId xmlns:a16="http://schemas.microsoft.com/office/drawing/2014/main" id="{F28826E6-B899-344A-87B1-4E300A1269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3" name="Pladsholder til tekst 3">
            <a:extLst>
              <a:ext uri="{FF2B5EF4-FFF2-40B4-BE49-F238E27FC236}">
                <a16:creationId xmlns:a16="http://schemas.microsoft.com/office/drawing/2014/main" id="{74A8924B-0581-715B-0064-174DFF23A2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4" name="Pladsholder til tekst 3">
            <a:extLst>
              <a:ext uri="{FF2B5EF4-FFF2-40B4-BE49-F238E27FC236}">
                <a16:creationId xmlns:a16="http://schemas.microsoft.com/office/drawing/2014/main" id="{D7D7D63B-4A93-BA4C-BC53-8744C5940A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5" name="Pladsholder til tekst 3">
            <a:extLst>
              <a:ext uri="{FF2B5EF4-FFF2-40B4-BE49-F238E27FC236}">
                <a16:creationId xmlns:a16="http://schemas.microsoft.com/office/drawing/2014/main" id="{87C57679-8DC7-1110-C379-C3E35739DF1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7" name="Pladsholder til slidenummer 1">
            <a:extLst>
              <a:ext uri="{FF2B5EF4-FFF2-40B4-BE49-F238E27FC236}">
                <a16:creationId xmlns:a16="http://schemas.microsoft.com/office/drawing/2014/main" id="{46B8E985-6C4A-69E3-13FB-9975C4014C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225155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epæl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25E761E8-0A97-9537-ECC2-4F035FD46E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b="1672"/>
          <a:stretch/>
        </p:blipFill>
        <p:spPr>
          <a:xfrm>
            <a:off x="2828547" y="2633256"/>
            <a:ext cx="7033053" cy="4224744"/>
          </a:xfrm>
          <a:prstGeom prst="rect">
            <a:avLst/>
          </a:prstGeom>
          <a:effectLst/>
        </p:spPr>
      </p:pic>
      <p:sp>
        <p:nvSpPr>
          <p:cNvPr id="40" name="Title Placeholder 6">
            <a:extLst>
              <a:ext uri="{FF2B5EF4-FFF2-40B4-BE49-F238E27FC236}">
                <a16:creationId xmlns:a16="http://schemas.microsoft.com/office/drawing/2014/main" id="{FD44E642-7BEB-6111-1634-60B9AC42B2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813410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4" name="Pladsholder til slidenummer 1">
            <a:extLst>
              <a:ext uri="{FF2B5EF4-FFF2-40B4-BE49-F238E27FC236}">
                <a16:creationId xmlns:a16="http://schemas.microsoft.com/office/drawing/2014/main" id="{0AC964D2-4D5C-73C7-E699-0B5DC9B4A6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5BC45030-75CD-6869-0A86-4B2E49A90332}"/>
              </a:ext>
            </a:extLst>
          </p:cNvPr>
          <p:cNvSpPr/>
          <p:nvPr userDrawn="1"/>
        </p:nvSpPr>
        <p:spPr>
          <a:xfrm>
            <a:off x="13052062" y="0"/>
            <a:ext cx="5780096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30B337A1-D9A7-A12B-2CCC-B5C7599F2A32}"/>
              </a:ext>
            </a:extLst>
          </p:cNvPr>
          <p:cNvSpPr txBox="1"/>
          <p:nvPr userDrawn="1"/>
        </p:nvSpPr>
        <p:spPr>
          <a:xfrm>
            <a:off x="13274094" y="458836"/>
            <a:ext cx="3946746" cy="869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Dette er et milepælsslide. 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Her kan du selv vælge antal 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af milepæle og placering.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b="1" dirty="0">
                <a:latin typeface="Poppins Black" pitchFamily="2" charset="77"/>
                <a:cs typeface="Poppins Black" pitchFamily="2" charset="77"/>
              </a:rPr>
              <a:t>&gt;  </a:t>
            </a:r>
            <a:r>
              <a:rPr lang="da-DK" dirty="0">
                <a:latin typeface="Poppins Light" pitchFamily="2" charset="77"/>
                <a:cs typeface="Poppins Light" pitchFamily="2" charset="77"/>
              </a:rPr>
              <a:t>For at ændre placering skal 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du klikke på milepælen på vejen. Derefter kan du trække mile-pælen hen til den ønskede destination.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dirty="0">
                <a:latin typeface="Poppins Light" pitchFamily="2" charset="77"/>
                <a:cs typeface="Poppins Light" pitchFamily="2" charset="77"/>
              </a:rPr>
              <a:t> Det anbefales at skrive tekstbokse ud for hver milepæl.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7314580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genda + sidetal (mørk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6C612D47-BDC0-4ED6-AC3D-3410D39275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6495698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nmarksko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ktangel 14">
            <a:extLst>
              <a:ext uri="{FF2B5EF4-FFF2-40B4-BE49-F238E27FC236}">
                <a16:creationId xmlns:a16="http://schemas.microsoft.com/office/drawing/2014/main" id="{3AFABC73-38C1-EF89-E33A-3F11FCF6641F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" name="Gruppe 2">
            <a:extLst>
              <a:ext uri="{FF2B5EF4-FFF2-40B4-BE49-F238E27FC236}">
                <a16:creationId xmlns:a16="http://schemas.microsoft.com/office/drawing/2014/main" id="{95B43FCC-19C8-A2A9-98F9-EEF4E69FF1AA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D47A6B30-5545-BEAA-0F22-8188E55B1690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5" name="Triangle 5">
              <a:extLst>
                <a:ext uri="{FF2B5EF4-FFF2-40B4-BE49-F238E27FC236}">
                  <a16:creationId xmlns:a16="http://schemas.microsoft.com/office/drawing/2014/main" id="{77F9C224-B9E8-9CB3-48C7-999A5F857E19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F426E56-191A-4437-6BDC-E4ACD7117C8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3045481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forklarende tekst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D561F68A-8FC1-8806-B250-CE1C1025F6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059042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</a:t>
            </a:r>
          </a:p>
        </p:txBody>
      </p:sp>
      <p:pic>
        <p:nvPicPr>
          <p:cNvPr id="8" name="Billede 7" descr="Et billede, der indeholder tekst, silhuet&#10;&#10;Automatisk genereret beskrivelse">
            <a:extLst>
              <a:ext uri="{FF2B5EF4-FFF2-40B4-BE49-F238E27FC236}">
                <a16:creationId xmlns:a16="http://schemas.microsoft.com/office/drawing/2014/main" id="{8D5B5BA8-63B6-99ED-6B45-F643806687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93124" y="1012903"/>
            <a:ext cx="4541419" cy="54324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9678"/>
              </a:prstClr>
            </a:outerShdw>
          </a:effectLst>
        </p:spPr>
      </p:pic>
      <p:sp>
        <p:nvSpPr>
          <p:cNvPr id="9" name="Pladsholder til tekst 12">
            <a:extLst>
              <a:ext uri="{FF2B5EF4-FFF2-40B4-BE49-F238E27FC236}">
                <a16:creationId xmlns:a16="http://schemas.microsoft.com/office/drawing/2014/main" id="{E3E2AAFB-0005-5935-F3F4-D86AE2A9C30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95610" y="6008914"/>
            <a:ext cx="772515" cy="255361"/>
          </a:xfrm>
        </p:spPr>
        <p:txBody>
          <a:bodyPr/>
          <a:lstStyle>
            <a:lvl1pPr marL="0" indent="0">
              <a:buFontTx/>
              <a:buNone/>
              <a:defRPr sz="7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Indsæt navn på de røde ikoner</a:t>
            </a:r>
          </a:p>
        </p:txBody>
      </p:sp>
      <p:grpSp>
        <p:nvGrpSpPr>
          <p:cNvPr id="10" name="Gruppe 9">
            <a:extLst>
              <a:ext uri="{FF2B5EF4-FFF2-40B4-BE49-F238E27FC236}">
                <a16:creationId xmlns:a16="http://schemas.microsoft.com/office/drawing/2014/main" id="{BD55193A-0590-F933-4C7D-3C2E345DE8D0}"/>
              </a:ext>
            </a:extLst>
          </p:cNvPr>
          <p:cNvGrpSpPr/>
          <p:nvPr userDrawn="1"/>
        </p:nvGrpSpPr>
        <p:grpSpPr>
          <a:xfrm>
            <a:off x="10611617" y="5969099"/>
            <a:ext cx="179299" cy="295175"/>
            <a:chOff x="3191792" y="3209022"/>
            <a:chExt cx="219977" cy="362142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2AFAE9AD-9236-6D20-8442-2E91B491053B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F70B1CB8-2994-5223-C624-16375FBF9C64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13" name="Teardrop 175">
                <a:extLst>
                  <a:ext uri="{FF2B5EF4-FFF2-40B4-BE49-F238E27FC236}">
                    <a16:creationId xmlns:a16="http://schemas.microsoft.com/office/drawing/2014/main" id="{0A055B6E-1144-2FA9-9D21-7680B0D9DE17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Oval 183">
                <a:extLst>
                  <a:ext uri="{FF2B5EF4-FFF2-40B4-BE49-F238E27FC236}">
                    <a16:creationId xmlns:a16="http://schemas.microsoft.com/office/drawing/2014/main" id="{38554BD0-2BD6-C9B8-02D9-87163D8B89F6}"/>
                  </a:ext>
                </a:extLst>
              </p:cNvPr>
              <p:cNvSpPr/>
              <p:nvPr/>
            </p:nvSpPr>
            <p:spPr>
              <a:xfrm>
                <a:off x="1684184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sp>
        <p:nvSpPr>
          <p:cNvPr id="18" name="Pladsholder til slidenummer 1">
            <a:extLst>
              <a:ext uri="{FF2B5EF4-FFF2-40B4-BE49-F238E27FC236}">
                <a16:creationId xmlns:a16="http://schemas.microsoft.com/office/drawing/2014/main" id="{0000F9F3-1DEB-BAA7-DE6A-28464F5609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D34F64C8-6A52-1B5E-C72D-8CCABB1B130A}"/>
              </a:ext>
            </a:extLst>
          </p:cNvPr>
          <p:cNvSpPr/>
          <p:nvPr userDrawn="1"/>
        </p:nvSpPr>
        <p:spPr>
          <a:xfrm>
            <a:off x="13052062" y="0"/>
            <a:ext cx="4390811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0" name="Tekstfelt 19">
            <a:extLst>
              <a:ext uri="{FF2B5EF4-FFF2-40B4-BE49-F238E27FC236}">
                <a16:creationId xmlns:a16="http://schemas.microsoft.com/office/drawing/2014/main" id="{9C8DBD10-1C30-085D-13DD-2EB9836D0A8C}"/>
              </a:ext>
            </a:extLst>
          </p:cNvPr>
          <p:cNvSpPr txBox="1"/>
          <p:nvPr userDrawn="1"/>
        </p:nvSpPr>
        <p:spPr>
          <a:xfrm>
            <a:off x="13274094" y="458836"/>
            <a:ext cx="3946746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På dette slide kan du selv vælge placering af de røde ikoner. </a:t>
            </a:r>
            <a:br>
              <a:rPr lang="da-DK" sz="1600" dirty="0">
                <a:latin typeface="Poppins Light" pitchFamily="2" charset="77"/>
                <a:cs typeface="Poppins Light" pitchFamily="2" charset="77"/>
              </a:rPr>
            </a:br>
            <a:br>
              <a:rPr lang="da-DK" sz="1600" dirty="0">
                <a:latin typeface="Poppins Light" pitchFamily="2" charset="77"/>
                <a:cs typeface="Poppins Light" pitchFamily="2" charset="77"/>
              </a:rPr>
            </a:b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  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Dette gøres ved at klikke på et af nedenstående ikoner. Derefter kan du trække ikonet hen på kortet.</a:t>
            </a:r>
            <a:br>
              <a:rPr lang="da-DK" sz="1600" dirty="0"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latin typeface="Poppins" pitchFamily="2" charset="77"/>
                <a:cs typeface="Poppins" pitchFamily="2" charset="77"/>
              </a:rPr>
            </a:b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 OBS: Husk at skrive, hvad de røde ikoner står for i boksen i højre hjørne.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60735831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dslinj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Afrundet rektangel 53">
            <a:extLst>
              <a:ext uri="{FF2B5EF4-FFF2-40B4-BE49-F238E27FC236}">
                <a16:creationId xmlns:a16="http://schemas.microsoft.com/office/drawing/2014/main" id="{0B6C375C-32B8-F1B4-783A-609923A3C081}"/>
              </a:ext>
            </a:extLst>
          </p:cNvPr>
          <p:cNvSpPr/>
          <p:nvPr userDrawn="1"/>
        </p:nvSpPr>
        <p:spPr>
          <a:xfrm rot="10800000" flipV="1">
            <a:off x="3395942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55" name="Afrundet rektangel 54">
            <a:extLst>
              <a:ext uri="{FF2B5EF4-FFF2-40B4-BE49-F238E27FC236}">
                <a16:creationId xmlns:a16="http://schemas.microsoft.com/office/drawing/2014/main" id="{10732C96-3395-3B09-AC24-2DE35BC85A64}"/>
              </a:ext>
            </a:extLst>
          </p:cNvPr>
          <p:cNvSpPr/>
          <p:nvPr userDrawn="1"/>
        </p:nvSpPr>
        <p:spPr>
          <a:xfrm rot="10800000" flipV="1">
            <a:off x="429602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56" name="Afrundet rektangel 55">
            <a:extLst>
              <a:ext uri="{FF2B5EF4-FFF2-40B4-BE49-F238E27FC236}">
                <a16:creationId xmlns:a16="http://schemas.microsoft.com/office/drawing/2014/main" id="{DD18803E-D0BB-4C01-82AE-0E893E9C5FD0}"/>
              </a:ext>
            </a:extLst>
          </p:cNvPr>
          <p:cNvSpPr/>
          <p:nvPr userDrawn="1"/>
        </p:nvSpPr>
        <p:spPr>
          <a:xfrm rot="10800000" flipV="1">
            <a:off x="249585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/>
          </a:p>
        </p:txBody>
      </p:sp>
      <p:sp>
        <p:nvSpPr>
          <p:cNvPr id="57" name="Afrundet rektangel 56">
            <a:extLst>
              <a:ext uri="{FF2B5EF4-FFF2-40B4-BE49-F238E27FC236}">
                <a16:creationId xmlns:a16="http://schemas.microsoft.com/office/drawing/2014/main" id="{F68F428E-2EA5-325A-D31A-0EBC2106FF7B}"/>
              </a:ext>
            </a:extLst>
          </p:cNvPr>
          <p:cNvSpPr/>
          <p:nvPr userDrawn="1"/>
        </p:nvSpPr>
        <p:spPr>
          <a:xfrm rot="10800000" flipV="1">
            <a:off x="1595036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58" name="Afrundet rektangel 57">
            <a:extLst>
              <a:ext uri="{FF2B5EF4-FFF2-40B4-BE49-F238E27FC236}">
                <a16:creationId xmlns:a16="http://schemas.microsoft.com/office/drawing/2014/main" id="{040C1C49-2E54-C3FB-F329-9447E40CEABE}"/>
              </a:ext>
            </a:extLst>
          </p:cNvPr>
          <p:cNvSpPr/>
          <p:nvPr userDrawn="1"/>
        </p:nvSpPr>
        <p:spPr>
          <a:xfrm rot="10800000" flipV="1">
            <a:off x="5196105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59" name="Afrundet rektangel 58">
            <a:extLst>
              <a:ext uri="{FF2B5EF4-FFF2-40B4-BE49-F238E27FC236}">
                <a16:creationId xmlns:a16="http://schemas.microsoft.com/office/drawing/2014/main" id="{40D4B370-BEEE-00AE-17C3-A670AE08296C}"/>
              </a:ext>
            </a:extLst>
          </p:cNvPr>
          <p:cNvSpPr/>
          <p:nvPr userDrawn="1"/>
        </p:nvSpPr>
        <p:spPr>
          <a:xfrm rot="10800000" flipV="1">
            <a:off x="6096187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42B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0" name="Afrundet rektangel 59">
            <a:extLst>
              <a:ext uri="{FF2B5EF4-FFF2-40B4-BE49-F238E27FC236}">
                <a16:creationId xmlns:a16="http://schemas.microsoft.com/office/drawing/2014/main" id="{E73557F9-862E-B582-D3B8-DD319C18ECB5}"/>
              </a:ext>
            </a:extLst>
          </p:cNvPr>
          <p:cNvSpPr/>
          <p:nvPr userDrawn="1"/>
        </p:nvSpPr>
        <p:spPr>
          <a:xfrm rot="10800000" flipV="1">
            <a:off x="699626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42B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1" name="Afrundet rektangel 60">
            <a:extLst>
              <a:ext uri="{FF2B5EF4-FFF2-40B4-BE49-F238E27FC236}">
                <a16:creationId xmlns:a16="http://schemas.microsoft.com/office/drawing/2014/main" id="{A7505502-1D08-0432-9DC3-825C2C0C0684}"/>
              </a:ext>
            </a:extLst>
          </p:cNvPr>
          <p:cNvSpPr/>
          <p:nvPr userDrawn="1"/>
        </p:nvSpPr>
        <p:spPr>
          <a:xfrm rot="10800000" flipV="1">
            <a:off x="7896350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42B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2" name="Afrundet rektangel 61">
            <a:extLst>
              <a:ext uri="{FF2B5EF4-FFF2-40B4-BE49-F238E27FC236}">
                <a16:creationId xmlns:a16="http://schemas.microsoft.com/office/drawing/2014/main" id="{7ADBDC99-C966-58AF-7781-C31607E96D12}"/>
              </a:ext>
            </a:extLst>
          </p:cNvPr>
          <p:cNvSpPr/>
          <p:nvPr userDrawn="1"/>
        </p:nvSpPr>
        <p:spPr>
          <a:xfrm rot="10800000" flipV="1">
            <a:off x="8796431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3" name="Afrundet rektangel 62">
            <a:extLst>
              <a:ext uri="{FF2B5EF4-FFF2-40B4-BE49-F238E27FC236}">
                <a16:creationId xmlns:a16="http://schemas.microsoft.com/office/drawing/2014/main" id="{496D62C2-2BCB-3C87-F3B7-7254E85C9653}"/>
              </a:ext>
            </a:extLst>
          </p:cNvPr>
          <p:cNvSpPr/>
          <p:nvPr userDrawn="1"/>
        </p:nvSpPr>
        <p:spPr>
          <a:xfrm rot="10800000" flipV="1">
            <a:off x="969651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4" name="Afrundet rektangel 63">
            <a:extLst>
              <a:ext uri="{FF2B5EF4-FFF2-40B4-BE49-F238E27FC236}">
                <a16:creationId xmlns:a16="http://schemas.microsoft.com/office/drawing/2014/main" id="{22471251-70EE-F116-A804-6F0FB19D26A3}"/>
              </a:ext>
            </a:extLst>
          </p:cNvPr>
          <p:cNvSpPr/>
          <p:nvPr userDrawn="1"/>
        </p:nvSpPr>
        <p:spPr>
          <a:xfrm rot="10800000" flipV="1">
            <a:off x="10596594" y="3610184"/>
            <a:ext cx="900082" cy="358775"/>
          </a:xfrm>
          <a:prstGeom prst="roundRect">
            <a:avLst>
              <a:gd name="adj" fmla="val 0"/>
            </a:avLst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5" name="Afrundet rektangel 64">
            <a:extLst>
              <a:ext uri="{FF2B5EF4-FFF2-40B4-BE49-F238E27FC236}">
                <a16:creationId xmlns:a16="http://schemas.microsoft.com/office/drawing/2014/main" id="{AE9BFC62-70CC-0193-8AAA-FD582A3BE2F3}"/>
              </a:ext>
            </a:extLst>
          </p:cNvPr>
          <p:cNvSpPr/>
          <p:nvPr userDrawn="1"/>
        </p:nvSpPr>
        <p:spPr>
          <a:xfrm rot="10800000" flipV="1">
            <a:off x="695326" y="3608388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66" name="Pladsholder til tekst 28">
            <a:extLst>
              <a:ext uri="{FF2B5EF4-FFF2-40B4-BE49-F238E27FC236}">
                <a16:creationId xmlns:a16="http://schemas.microsoft.com/office/drawing/2014/main" id="{0494F8EB-1E42-66F4-5E70-80C99A2B6B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0833" y="3729091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67" name="Pladsholder til tekst 28">
            <a:extLst>
              <a:ext uri="{FF2B5EF4-FFF2-40B4-BE49-F238E27FC236}">
                <a16:creationId xmlns:a16="http://schemas.microsoft.com/office/drawing/2014/main" id="{9C26E8EC-9C33-71DB-5DCE-D5949D3EFE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07264" y="3729090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68" name="Pladsholder til tekst 28">
            <a:extLst>
              <a:ext uri="{FF2B5EF4-FFF2-40B4-BE49-F238E27FC236}">
                <a16:creationId xmlns:a16="http://schemas.microsoft.com/office/drawing/2014/main" id="{FDD98564-2301-DE39-65D6-36BAF23785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06974" y="3729090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69" name="Pladsholder til tekst 28">
            <a:extLst>
              <a:ext uri="{FF2B5EF4-FFF2-40B4-BE49-F238E27FC236}">
                <a16:creationId xmlns:a16="http://schemas.microsoft.com/office/drawing/2014/main" id="{E2E7BF32-7692-0E82-1C5B-66EF47D37F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16584" y="3730911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0" name="Pladsholder til tekst 28">
            <a:extLst>
              <a:ext uri="{FF2B5EF4-FFF2-40B4-BE49-F238E27FC236}">
                <a16:creationId xmlns:a16="http://schemas.microsoft.com/office/drawing/2014/main" id="{F319BAA8-8C8B-27AB-0CBB-43564C829E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6667" y="3729089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1" name="Pladsholder til tekst 28">
            <a:extLst>
              <a:ext uri="{FF2B5EF4-FFF2-40B4-BE49-F238E27FC236}">
                <a16:creationId xmlns:a16="http://schemas.microsoft.com/office/drawing/2014/main" id="{813FF360-6ADC-51E6-7525-6C58D9C1CA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07217" y="3729088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2" name="Pladsholder til tekst 28">
            <a:extLst>
              <a:ext uri="{FF2B5EF4-FFF2-40B4-BE49-F238E27FC236}">
                <a16:creationId xmlns:a16="http://schemas.microsoft.com/office/drawing/2014/main" id="{CB72E081-54ED-877E-1A03-FB7AA235470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297" y="3729087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3" name="Pladsholder til tekst 28">
            <a:extLst>
              <a:ext uri="{FF2B5EF4-FFF2-40B4-BE49-F238E27FC236}">
                <a16:creationId xmlns:a16="http://schemas.microsoft.com/office/drawing/2014/main" id="{82AB2294-AF38-073B-6C5A-668CA6958B0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6909" y="3729086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4" name="Pladsholder til tekst 28">
            <a:extLst>
              <a:ext uri="{FF2B5EF4-FFF2-40B4-BE49-F238E27FC236}">
                <a16:creationId xmlns:a16="http://schemas.microsoft.com/office/drawing/2014/main" id="{250318D9-DE26-CEAC-B499-34059C06A17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07459" y="3729085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5" name="Pladsholder til tekst 28">
            <a:extLst>
              <a:ext uri="{FF2B5EF4-FFF2-40B4-BE49-F238E27FC236}">
                <a16:creationId xmlns:a16="http://schemas.microsoft.com/office/drawing/2014/main" id="{62447DB0-05DE-3AED-2AEE-A6A0D6711C7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16702" y="3729084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6" name="Pladsholder til tekst 28">
            <a:extLst>
              <a:ext uri="{FF2B5EF4-FFF2-40B4-BE49-F238E27FC236}">
                <a16:creationId xmlns:a16="http://schemas.microsoft.com/office/drawing/2014/main" id="{445584E5-7B7B-59FF-5711-250AB536B12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6783" y="3729083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7" name="Pladsholder til tekst 28">
            <a:extLst>
              <a:ext uri="{FF2B5EF4-FFF2-40B4-BE49-F238E27FC236}">
                <a16:creationId xmlns:a16="http://schemas.microsoft.com/office/drawing/2014/main" id="{30A124AC-1DA7-5779-7305-A8503477453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16865" y="3729082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8" name="Pladsholder til slidenummer 1">
            <a:extLst>
              <a:ext uri="{FF2B5EF4-FFF2-40B4-BE49-F238E27FC236}">
                <a16:creationId xmlns:a16="http://schemas.microsoft.com/office/drawing/2014/main" id="{161EFCF9-9203-EBAC-284D-D35009CB92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9" name="Title Placeholder 6">
            <a:extLst>
              <a:ext uri="{FF2B5EF4-FFF2-40B4-BE49-F238E27FC236}">
                <a16:creationId xmlns:a16="http://schemas.microsoft.com/office/drawing/2014/main" id="{0F536982-38E5-8535-9AF4-8C979D4915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5004344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på tidslinjen</a:t>
            </a:r>
          </a:p>
        </p:txBody>
      </p:sp>
      <p:sp>
        <p:nvSpPr>
          <p:cNvPr id="80" name="Pladsholder til tekst 2">
            <a:extLst>
              <a:ext uri="{FF2B5EF4-FFF2-40B4-BE49-F238E27FC236}">
                <a16:creationId xmlns:a16="http://schemas.microsoft.com/office/drawing/2014/main" id="{6791F170-00E6-40B1-E635-2C9589DE5D4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23038" y="4290652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81" name="Pladsholder til tekst 2">
            <a:extLst>
              <a:ext uri="{FF2B5EF4-FFF2-40B4-BE49-F238E27FC236}">
                <a16:creationId xmlns:a16="http://schemas.microsoft.com/office/drawing/2014/main" id="{D628DB32-7600-D652-A89D-2BB5E732801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927675" y="4290651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82" name="Pladsholder til tekst 2">
            <a:extLst>
              <a:ext uri="{FF2B5EF4-FFF2-40B4-BE49-F238E27FC236}">
                <a16:creationId xmlns:a16="http://schemas.microsoft.com/office/drawing/2014/main" id="{DB7A6A04-EE28-C240-EF96-523A0A5E565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27921" y="4290651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83" name="Pladsholder til tekst 2">
            <a:extLst>
              <a:ext uri="{FF2B5EF4-FFF2-40B4-BE49-F238E27FC236}">
                <a16:creationId xmlns:a16="http://schemas.microsoft.com/office/drawing/2014/main" id="{FA6B7061-65A5-2F55-F560-519212ABF1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32186" y="4290650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2" name="Højre klammeparentes 31">
            <a:extLst>
              <a:ext uri="{FF2B5EF4-FFF2-40B4-BE49-F238E27FC236}">
                <a16:creationId xmlns:a16="http://schemas.microsoft.com/office/drawing/2014/main" id="{1AAA1887-76C7-AD9B-F642-505D1E85DBAF}"/>
              </a:ext>
            </a:extLst>
          </p:cNvPr>
          <p:cNvSpPr/>
          <p:nvPr userDrawn="1"/>
        </p:nvSpPr>
        <p:spPr>
          <a:xfrm rot="5400000">
            <a:off x="1997689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3" name="Højre klammeparentes 32">
            <a:extLst>
              <a:ext uri="{FF2B5EF4-FFF2-40B4-BE49-F238E27FC236}">
                <a16:creationId xmlns:a16="http://schemas.microsoft.com/office/drawing/2014/main" id="{C8570F63-9394-9454-AE48-3B1FF344306E}"/>
              </a:ext>
            </a:extLst>
          </p:cNvPr>
          <p:cNvSpPr/>
          <p:nvPr userDrawn="1"/>
        </p:nvSpPr>
        <p:spPr>
          <a:xfrm rot="5400000">
            <a:off x="470232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4" name="Højre klammeparentes 33">
            <a:extLst>
              <a:ext uri="{FF2B5EF4-FFF2-40B4-BE49-F238E27FC236}">
                <a16:creationId xmlns:a16="http://schemas.microsoft.com/office/drawing/2014/main" id="{C1D651CE-E7FF-0168-914A-358704389636}"/>
              </a:ext>
            </a:extLst>
          </p:cNvPr>
          <p:cNvSpPr/>
          <p:nvPr userDrawn="1"/>
        </p:nvSpPr>
        <p:spPr>
          <a:xfrm rot="5400000">
            <a:off x="7402202" y="2830863"/>
            <a:ext cx="87473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5" name="Højre klammeparentes 34">
            <a:extLst>
              <a:ext uri="{FF2B5EF4-FFF2-40B4-BE49-F238E27FC236}">
                <a16:creationId xmlns:a16="http://schemas.microsoft.com/office/drawing/2014/main" id="{7818DAAC-8818-B696-77CB-783D7F20DE93}"/>
              </a:ext>
            </a:extLst>
          </p:cNvPr>
          <p:cNvSpPr/>
          <p:nvPr userDrawn="1"/>
        </p:nvSpPr>
        <p:spPr>
          <a:xfrm rot="5400000">
            <a:off x="1010683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09706319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Overskrift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13CA3C7C-52F1-BB4D-A991-67F3D1957C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FD1F05B9-E76C-3B1C-9590-5D615DEDB3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36546581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Overskrift + Under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40B167-E24C-9D4A-AE16-2C8EF88BB44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598348"/>
            <a:ext cx="10752002" cy="3074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der stå en undertitel</a:t>
            </a:r>
          </a:p>
          <a:p>
            <a:pPr lvl="0"/>
            <a:endParaRPr lang="da-DK" noProof="0" dirty="0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A557B9E1-6E8D-DD47-9636-3336B0E357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57A0ED6C-A7A5-46EE-07F6-7F60A320C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19858616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mt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6372721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m. logo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B2D9D51B-9C2B-0C64-4EB8-7EDAFF17C5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8020" y="2466254"/>
            <a:ext cx="4635959" cy="108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8249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m. logo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0812998-3762-D434-2194-C85C23CA62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8020" y="2466256"/>
            <a:ext cx="4635959" cy="108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0823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m. logo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0A5AF6D8-613D-62BC-39CD-8E5D7C4B79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8020" y="2466255"/>
            <a:ext cx="4635959" cy="108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7171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m. krone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5536B99A-AB3C-5A00-B520-92EDF51E43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1" y="1952173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8151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m. krone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AD8CACBF-FC0D-E93A-211A-0E92957EFC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1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7566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Agenda + sidetal (lys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lvl="0"/>
            <a:endParaRPr lang="da-DK" dirty="0"/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6C612D47-BDC0-4ED6-AC3D-3410D39275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2972796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m. krone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FD27945D-30BE-D8B2-9A5C-60FE28FDAF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1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9612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UGERGUIDE TIL POWERPOINT">
    <p:bg>
      <p:bgPr>
        <a:solidFill>
          <a:schemeClr val="bg1">
            <a:alpha val="62549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ktangel 29">
            <a:extLst>
              <a:ext uri="{FF2B5EF4-FFF2-40B4-BE49-F238E27FC236}">
                <a16:creationId xmlns:a16="http://schemas.microsoft.com/office/drawing/2014/main" id="{8CBA2985-8DAF-69AB-5591-6A5CA4C4E6F6}"/>
              </a:ext>
            </a:extLst>
          </p:cNvPr>
          <p:cNvSpPr/>
          <p:nvPr userDrawn="1"/>
        </p:nvSpPr>
        <p:spPr>
          <a:xfrm>
            <a:off x="186647" y="171450"/>
            <a:ext cx="11818706" cy="65150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Tekstfelt 30">
            <a:extLst>
              <a:ext uri="{FF2B5EF4-FFF2-40B4-BE49-F238E27FC236}">
                <a16:creationId xmlns:a16="http://schemas.microsoft.com/office/drawing/2014/main" id="{1C581DE6-9EE2-30F9-B60A-DAE6C3B0A9CA}"/>
              </a:ext>
            </a:extLst>
          </p:cNvPr>
          <p:cNvSpPr txBox="1"/>
          <p:nvPr userDrawn="1"/>
        </p:nvSpPr>
        <p:spPr>
          <a:xfrm>
            <a:off x="609601" y="533022"/>
            <a:ext cx="36682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000" b="1" i="0" dirty="0">
                <a:solidFill>
                  <a:srgbClr val="001F33"/>
                </a:solidFill>
                <a:latin typeface="Poppins ExtraBold" pitchFamily="2" charset="77"/>
                <a:cs typeface="Poppins ExtraBold" pitchFamily="2" charset="77"/>
              </a:rPr>
              <a:t>Førstehjælp til PowerPoint</a:t>
            </a:r>
            <a:endParaRPr lang="da-DK" sz="2000" b="0" i="0" dirty="0">
              <a:solidFill>
                <a:srgbClr val="001F3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4B01FB16-3253-5F97-30FA-0318F1E998C1}"/>
              </a:ext>
            </a:extLst>
          </p:cNvPr>
          <p:cNvSpPr/>
          <p:nvPr userDrawn="1"/>
        </p:nvSpPr>
        <p:spPr>
          <a:xfrm>
            <a:off x="1696013" y="558621"/>
            <a:ext cx="119296" cy="10711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FAFBF9"/>
              </a:solidFill>
            </a:endParaRPr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F74FD0AB-ED2B-B478-FE44-EC61033D5601}"/>
              </a:ext>
            </a:extLst>
          </p:cNvPr>
          <p:cNvGrpSpPr/>
          <p:nvPr userDrawn="1"/>
        </p:nvGrpSpPr>
        <p:grpSpPr>
          <a:xfrm>
            <a:off x="3758568" y="555795"/>
            <a:ext cx="163021" cy="107115"/>
            <a:chOff x="6066419" y="438144"/>
            <a:chExt cx="250583" cy="164649"/>
          </a:xfrm>
        </p:grpSpPr>
        <p:sp>
          <p:nvSpPr>
            <p:cNvPr id="34" name="Rektangel 33">
              <a:extLst>
                <a:ext uri="{FF2B5EF4-FFF2-40B4-BE49-F238E27FC236}">
                  <a16:creationId xmlns:a16="http://schemas.microsoft.com/office/drawing/2014/main" id="{1F834844-5CA8-9C44-8E23-908FE45CA46D}"/>
                </a:ext>
              </a:extLst>
            </p:cNvPr>
            <p:cNvSpPr/>
            <p:nvPr userDrawn="1"/>
          </p:nvSpPr>
          <p:spPr>
            <a:xfrm>
              <a:off x="6066419" y="438144"/>
              <a:ext cx="250583" cy="164649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35" name="Billede 34">
              <a:extLst>
                <a:ext uri="{FF2B5EF4-FFF2-40B4-BE49-F238E27FC236}">
                  <a16:creationId xmlns:a16="http://schemas.microsoft.com/office/drawing/2014/main" id="{D5E9518F-8252-0B0C-EEFB-FAF4C8935B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115973" y="462716"/>
              <a:ext cx="151477" cy="120404"/>
            </a:xfrm>
            <a:prstGeom prst="rect">
              <a:avLst/>
            </a:prstGeom>
          </p:spPr>
        </p:pic>
      </p:grpSp>
      <p:grpSp>
        <p:nvGrpSpPr>
          <p:cNvPr id="36" name="Gruppe 35">
            <a:extLst>
              <a:ext uri="{FF2B5EF4-FFF2-40B4-BE49-F238E27FC236}">
                <a16:creationId xmlns:a16="http://schemas.microsoft.com/office/drawing/2014/main" id="{F1548C84-4F6E-940E-A9C0-D6593A6D3173}"/>
              </a:ext>
            </a:extLst>
          </p:cNvPr>
          <p:cNvGrpSpPr/>
          <p:nvPr userDrawn="1"/>
        </p:nvGrpSpPr>
        <p:grpSpPr>
          <a:xfrm>
            <a:off x="798356" y="1297941"/>
            <a:ext cx="10601975" cy="4860275"/>
            <a:chOff x="839176" y="1269188"/>
            <a:chExt cx="10601975" cy="4860275"/>
          </a:xfrm>
        </p:grpSpPr>
        <p:sp>
          <p:nvSpPr>
            <p:cNvPr id="37" name="Tekstfelt 36">
              <a:extLst>
                <a:ext uri="{FF2B5EF4-FFF2-40B4-BE49-F238E27FC236}">
                  <a16:creationId xmlns:a16="http://schemas.microsoft.com/office/drawing/2014/main" id="{DBDF2F24-040F-3CE7-AA2D-B10EEB6F7A22}"/>
                </a:ext>
              </a:extLst>
            </p:cNvPr>
            <p:cNvSpPr txBox="1"/>
            <p:nvPr userDrawn="1"/>
          </p:nvSpPr>
          <p:spPr>
            <a:xfrm>
              <a:off x="8353909" y="1269188"/>
              <a:ext cx="3087242" cy="14465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eaLnBrk="1" hangingPunct="1"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COPY/PASTE AF GAMLE SLIDES</a:t>
              </a:r>
              <a:endParaRPr lang="da-DK" sz="900" b="1" i="0" dirty="0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indent="0" eaLnBrk="1" hangingPunct="1"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Best practice: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Opret et slide i din nye præsentation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og kopier ét indholdselement ad gangen (fx kopier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 tekst fra én tekstboks).</a:t>
              </a:r>
            </a:p>
            <a:p>
              <a:pPr marL="0" indent="0" eaLnBrk="1" hangingPunct="1"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Eller kopier et helt slide over i din nye præsentation </a:t>
              </a:r>
              <a:b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og vælg derefter et passende layout. </a:t>
              </a:r>
              <a:b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Husk at slette de gamle, forkerte layouts (gå i Vis &gt; Slidemaster og slet dem).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38" name="Tekstfelt 37">
              <a:extLst>
                <a:ext uri="{FF2B5EF4-FFF2-40B4-BE49-F238E27FC236}">
                  <a16:creationId xmlns:a16="http://schemas.microsoft.com/office/drawing/2014/main" id="{DA3D6D3E-FDA6-654A-39AD-0399830A3116}"/>
                </a:ext>
              </a:extLst>
            </p:cNvPr>
            <p:cNvSpPr txBox="1"/>
            <p:nvPr userDrawn="1"/>
          </p:nvSpPr>
          <p:spPr>
            <a:xfrm>
              <a:off x="8353908" y="2964817"/>
              <a:ext cx="2952583" cy="24006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BRUG FOR ANDRE SLIDES?</a:t>
              </a:r>
              <a:br>
                <a:rPr lang="da-DK" sz="9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Find inspiration til dit oplæg ved at bruge typeslides.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I samlingen kan du finde proces- og tidslinjeslides, geografiske slides samt slides til visning af forskellige nøgletal mv. Du kan finde typeslides ved at klikke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her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.</a:t>
              </a:r>
              <a:b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Alternativt kan billederne findes ved at klikke på nedenstående link og åbne mappen ‘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Typeslides til PowerPoint præsentationer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’: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https://www.skyfish.com/p/sundhedsministeriet</a:t>
              </a:r>
              <a:endParaRPr lang="da-DK" altLang="da-DK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Det anbefales at kopiere hele slides ind i din egen præsentation. Dette gøres ved at markere det ønskede slide og brug </a:t>
              </a:r>
              <a:r>
                <a:rPr lang="pt-BR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CTRL+C </a:t>
              </a: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 at kopiere. Gå derefter ind i din præsentation og brug </a:t>
              </a:r>
              <a:r>
                <a:rPr lang="pt-BR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CTRL+V </a:t>
              </a: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 </a:t>
              </a:r>
              <a:b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at indsætte. </a:t>
              </a: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39" name="Tekstfelt 38">
              <a:extLst>
                <a:ext uri="{FF2B5EF4-FFF2-40B4-BE49-F238E27FC236}">
                  <a16:creationId xmlns:a16="http://schemas.microsoft.com/office/drawing/2014/main" id="{DF1A107D-ACC7-1251-18A4-DECD88B91959}"/>
                </a:ext>
              </a:extLst>
            </p:cNvPr>
            <p:cNvSpPr txBox="1"/>
            <p:nvPr userDrawn="1"/>
          </p:nvSpPr>
          <p:spPr>
            <a:xfrm>
              <a:off x="5001030" y="4759857"/>
              <a:ext cx="2689006" cy="1246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HJÆLPELINJER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Brug hjælpelinjer for at give dine slides et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mere professionelt og ensartet udtryk. 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fanen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Vis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sæt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hak ved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Hjælpelinjer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.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Tryk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 + F9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 hurtig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visning af hjælpelinjer.</a:t>
              </a:r>
            </a:p>
          </p:txBody>
        </p:sp>
        <p:sp>
          <p:nvSpPr>
            <p:cNvPr id="40" name="Tekstfelt 39">
              <a:extLst>
                <a:ext uri="{FF2B5EF4-FFF2-40B4-BE49-F238E27FC236}">
                  <a16:creationId xmlns:a16="http://schemas.microsoft.com/office/drawing/2014/main" id="{31DCD957-7A51-A666-C4A1-5E2B4AEBFBE3}"/>
                </a:ext>
              </a:extLst>
            </p:cNvPr>
            <p:cNvSpPr txBox="1"/>
            <p:nvPr userDrawn="1"/>
          </p:nvSpPr>
          <p:spPr>
            <a:xfrm>
              <a:off x="5040248" y="1269188"/>
              <a:ext cx="2772972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INDSÆT BILLEDER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dette ikon i dine slides, vælg billede og </a:t>
              </a:r>
              <a:b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Indsæt.</a:t>
              </a:r>
              <a:endParaRPr lang="en-GB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Departementets officielle fotos til dine slides findes ved at klikke </a:t>
              </a:r>
              <a:r>
                <a:rPr lang="da-DK" altLang="da-DK" sz="800" b="1" i="0" u="none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her</a:t>
              </a:r>
              <a:r>
                <a:rPr lang="da-DK" altLang="da-DK" sz="800" b="1" i="0" u="none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. </a:t>
              </a:r>
              <a:br>
                <a:rPr lang="da-DK" altLang="da-DK" sz="800" b="1" i="0" u="none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Alternativt kan billederne findes ved at klikke på nedenstående link og åbne mappen ‘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Billeder til PowerPoint præsentationer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’: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https://www.skyfish.com/p/sundhedsministeriet</a:t>
              </a:r>
              <a:endParaRPr lang="da-DK" altLang="da-DK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eaLnBrk="1" hangingPunct="1">
                <a:spcAft>
                  <a:spcPts val="600"/>
                </a:spcAft>
                <a:defRPr/>
              </a:pP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eaLnBrk="1" hangingPunct="1">
                <a:spcAft>
                  <a:spcPts val="600"/>
                </a:spcAft>
                <a:defRPr/>
              </a:pP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41" name="Tekstfelt 40">
              <a:extLst>
                <a:ext uri="{FF2B5EF4-FFF2-40B4-BE49-F238E27FC236}">
                  <a16:creationId xmlns:a16="http://schemas.microsoft.com/office/drawing/2014/main" id="{4EF8BE95-0D21-D52D-C915-6B99C96FA3FE}"/>
                </a:ext>
              </a:extLst>
            </p:cNvPr>
            <p:cNvSpPr txBox="1"/>
            <p:nvPr userDrawn="1"/>
          </p:nvSpPr>
          <p:spPr>
            <a:xfrm>
              <a:off x="5040248" y="2964817"/>
              <a:ext cx="2689006" cy="16004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BESKÆR BILLEDER / IKONER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1. </a:t>
              </a:r>
              <a:r>
                <a:rPr lang="da-DK" sz="800" b="0" i="0" noProof="1">
                  <a:solidFill>
                    <a:srgbClr val="000C2C"/>
                  </a:solidFill>
                  <a:latin typeface="Poppins Light" pitchFamily="2" charset="77"/>
                  <a:cs typeface="Poppins Light" pitchFamily="2" charset="77"/>
                </a:rPr>
                <a:t>Klik på billedet, klik på Fanen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Hjem / Billedeformatering / Beskær.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Ønsker du at skalere billedet, så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hold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SHIFT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-knappen nede, mens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du trækker i billedets hjørner.</a:t>
              </a:r>
            </a:p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Tip: </a:t>
              </a: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Hvis du sletter billedet og indsætter et nyt, kan billedet ligge foran teksten eller grafikken. Hvis dette sker, skal du vælge billedet, højreklikke og vælge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Placer bagest.</a:t>
              </a:r>
              <a:endParaRPr lang="en-GB" altLang="da-DK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42" name="Tekstfelt 41">
              <a:extLst>
                <a:ext uri="{FF2B5EF4-FFF2-40B4-BE49-F238E27FC236}">
                  <a16:creationId xmlns:a16="http://schemas.microsoft.com/office/drawing/2014/main" id="{F16F738E-F9F3-6837-12D6-727CCE0B8C89}"/>
                </a:ext>
              </a:extLst>
            </p:cNvPr>
            <p:cNvSpPr txBox="1"/>
            <p:nvPr userDrawn="1"/>
          </p:nvSpPr>
          <p:spPr>
            <a:xfrm>
              <a:off x="1423126" y="2964817"/>
              <a:ext cx="2689006" cy="14927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SKRIFTTYPER</a:t>
              </a:r>
              <a:br>
                <a:rPr lang="da-DK" sz="800" b="1" i="0" dirty="0">
                  <a:solidFill>
                    <a:srgbClr val="D35C5E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Brug typografien </a:t>
              </a:r>
              <a:r>
                <a:rPr lang="da-DK" altLang="da-DK" sz="800" b="1" i="0" u="sng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Poppins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i dine slides. 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Brug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TAB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for at gå frem i tekst-niveauer.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ENTER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derefter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TAB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for at skifte fra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et niveau til det næste. For at gå tilbage i tekstniveauer, brug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SHIFT+TAB.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Alternativt kan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orøg</a:t>
              </a: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Formindsk</a:t>
              </a: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</a:t>
              </a:r>
              <a:b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listeniveau bruges. </a:t>
              </a: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43" name="Tekstfelt 42">
              <a:extLst>
                <a:ext uri="{FF2B5EF4-FFF2-40B4-BE49-F238E27FC236}">
                  <a16:creationId xmlns:a16="http://schemas.microsoft.com/office/drawing/2014/main" id="{AAD054BF-80C4-E5D0-E6D5-D24D7B89D301}"/>
                </a:ext>
              </a:extLst>
            </p:cNvPr>
            <p:cNvSpPr txBox="1"/>
            <p:nvPr userDrawn="1"/>
          </p:nvSpPr>
          <p:spPr>
            <a:xfrm>
              <a:off x="1423126" y="1269188"/>
              <a:ext cx="2689006" cy="14927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 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VARIÈR MELLEM DINE SLIDES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1.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menupunktet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Nyt Slide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under fanen  Hjem for at indsætte et nyt standardslide.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b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2.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pilen</a:t>
              </a:r>
              <a: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ved siden af Layout for </a:t>
              </a:r>
              <a:b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at ændre slidets layout.</a:t>
              </a:r>
              <a:b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3.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Vælg Nulstil for at nulstille slidelayoutet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til oprindelige design. </a:t>
              </a:r>
            </a:p>
          </p:txBody>
        </p:sp>
        <p:sp>
          <p:nvSpPr>
            <p:cNvPr id="44" name="Tekstfelt 43">
              <a:extLst>
                <a:ext uri="{FF2B5EF4-FFF2-40B4-BE49-F238E27FC236}">
                  <a16:creationId xmlns:a16="http://schemas.microsoft.com/office/drawing/2014/main" id="{7CDC7F0B-9D01-DF37-7435-1DDF4747CA31}"/>
                </a:ext>
              </a:extLst>
            </p:cNvPr>
            <p:cNvSpPr txBox="1"/>
            <p:nvPr userDrawn="1"/>
          </p:nvSpPr>
          <p:spPr>
            <a:xfrm>
              <a:off x="1423126" y="4759857"/>
              <a:ext cx="2689006" cy="13696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INDSÆT SIDETAL ELLER DATO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Tilpas sidehoved- og fod som det sidste i din præsentation, så ændringerne går igennem på alle slides.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Sidehoved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Sidefod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under fanen Indsæt (indtast evt. tekst i sidefod).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Vælg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Anvend på alle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eller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Anvend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, hvis det kun skal være på et enkelt slide.</a:t>
              </a:r>
            </a:p>
          </p:txBody>
        </p:sp>
        <p:pic>
          <p:nvPicPr>
            <p:cNvPr id="45" name="Billede 44">
              <a:extLst>
                <a:ext uri="{FF2B5EF4-FFF2-40B4-BE49-F238E27FC236}">
                  <a16:creationId xmlns:a16="http://schemas.microsoft.com/office/drawing/2014/main" id="{792CCE3B-09F0-9707-E4ED-A13722D8607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l="3031"/>
            <a:stretch/>
          </p:blipFill>
          <p:spPr>
            <a:xfrm>
              <a:off x="839176" y="2471248"/>
              <a:ext cx="536739" cy="18681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6" name="Picture 19">
              <a:extLst>
                <a:ext uri="{FF2B5EF4-FFF2-40B4-BE49-F238E27FC236}">
                  <a16:creationId xmlns:a16="http://schemas.microsoft.com/office/drawing/2014/main" id="{C8599F4F-5D19-4A40-64EF-F0ECD9B16CB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t="4921"/>
            <a:stretch/>
          </p:blipFill>
          <p:spPr>
            <a:xfrm>
              <a:off x="845645" y="2040171"/>
              <a:ext cx="528461" cy="18681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7" name="Billede 46">
              <a:extLst>
                <a:ext uri="{FF2B5EF4-FFF2-40B4-BE49-F238E27FC236}">
                  <a16:creationId xmlns:a16="http://schemas.microsoft.com/office/drawing/2014/main" id="{A7CE51F8-41B1-DC83-96DB-D53C2C7572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115122" y="1591062"/>
              <a:ext cx="258984" cy="271721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8" name="Billede 47">
              <a:extLst>
                <a:ext uri="{FF2B5EF4-FFF2-40B4-BE49-F238E27FC236}">
                  <a16:creationId xmlns:a16="http://schemas.microsoft.com/office/drawing/2014/main" id="{DCC4A9E0-5411-0F65-46F9-1E1652B8EEE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/>
            <a:srcRect l="6949" r="7519" b="12060"/>
            <a:stretch/>
          </p:blipFill>
          <p:spPr>
            <a:xfrm>
              <a:off x="888365" y="4163628"/>
              <a:ext cx="485741" cy="202662"/>
            </a:xfrm>
            <a:prstGeom prst="rect">
              <a:avLst/>
            </a:prstGeom>
            <a:ln w="3175"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9" name="Billede 48">
              <a:extLst>
                <a:ext uri="{FF2B5EF4-FFF2-40B4-BE49-F238E27FC236}">
                  <a16:creationId xmlns:a16="http://schemas.microsoft.com/office/drawing/2014/main" id="{87AC3BEF-B2E3-24C3-FC31-177702FBB3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1063083" y="5081377"/>
              <a:ext cx="311024" cy="340645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0" name="Billede 49">
              <a:extLst>
                <a:ext uri="{FF2B5EF4-FFF2-40B4-BE49-F238E27FC236}">
                  <a16:creationId xmlns:a16="http://schemas.microsoft.com/office/drawing/2014/main" id="{281182C5-E141-3429-D9F8-AB64474DEC2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4706414" y="3287834"/>
              <a:ext cx="277217" cy="277217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1" name="7 Skalér billede">
              <a:extLst>
                <a:ext uri="{FF2B5EF4-FFF2-40B4-BE49-F238E27FC236}">
                  <a16:creationId xmlns:a16="http://schemas.microsoft.com/office/drawing/2014/main" id="{0B18E232-18CD-F752-420F-A9D6D7816B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4691650" y="3624012"/>
              <a:ext cx="297378" cy="2772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2" name="Picture 33">
              <a:extLst>
                <a:ext uri="{FF2B5EF4-FFF2-40B4-BE49-F238E27FC236}">
                  <a16:creationId xmlns:a16="http://schemas.microsoft.com/office/drawing/2014/main" id="{38BCAA21-5A86-3E4D-8AB8-E5A3970678E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/>
            <a:srcRect l="3901" t="45142" r="62601" b="9046"/>
            <a:stretch/>
          </p:blipFill>
          <p:spPr>
            <a:xfrm>
              <a:off x="4719239" y="1591062"/>
              <a:ext cx="264391" cy="249283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3" name="Billede 52">
              <a:extLst>
                <a:ext uri="{FF2B5EF4-FFF2-40B4-BE49-F238E27FC236}">
                  <a16:creationId xmlns:a16="http://schemas.microsoft.com/office/drawing/2014/main" id="{FA431572-9058-3D6A-39AF-608B56528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6675240" y="5470532"/>
              <a:ext cx="611759" cy="442162"/>
            </a:xfrm>
            <a:prstGeom prst="rect">
              <a:avLst/>
            </a:prstGeom>
          </p:spPr>
        </p:pic>
        <p:sp>
          <p:nvSpPr>
            <p:cNvPr id="54" name="Højre klammeparentes 53">
              <a:extLst>
                <a:ext uri="{FF2B5EF4-FFF2-40B4-BE49-F238E27FC236}">
                  <a16:creationId xmlns:a16="http://schemas.microsoft.com/office/drawing/2014/main" id="{B36092BD-B278-4770-7AFB-B7DC51A9784E}"/>
                </a:ext>
              </a:extLst>
            </p:cNvPr>
            <p:cNvSpPr/>
            <p:nvPr userDrawn="1"/>
          </p:nvSpPr>
          <p:spPr>
            <a:xfrm>
              <a:off x="6570605" y="5383103"/>
              <a:ext cx="45719" cy="568747"/>
            </a:xfrm>
            <a:prstGeom prst="rightBrace">
              <a:avLst>
                <a:gd name="adj1" fmla="val 0"/>
                <a:gd name="adj2" fmla="val 50805"/>
              </a:avLst>
            </a:prstGeom>
            <a:ln>
              <a:solidFill>
                <a:srgbClr val="001E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grpSp>
        <p:nvGrpSpPr>
          <p:cNvPr id="55" name="Gruppe 54">
            <a:extLst>
              <a:ext uri="{FF2B5EF4-FFF2-40B4-BE49-F238E27FC236}">
                <a16:creationId xmlns:a16="http://schemas.microsoft.com/office/drawing/2014/main" id="{B5E94853-8F6C-F073-B0B7-8DDF19102577}"/>
              </a:ext>
            </a:extLst>
          </p:cNvPr>
          <p:cNvGrpSpPr/>
          <p:nvPr userDrawn="1"/>
        </p:nvGrpSpPr>
        <p:grpSpPr>
          <a:xfrm>
            <a:off x="1696013" y="578691"/>
            <a:ext cx="83085" cy="71880"/>
            <a:chOff x="1848482" y="60325"/>
            <a:chExt cx="114300" cy="114300"/>
          </a:xfrm>
          <a:solidFill>
            <a:srgbClr val="001E32"/>
          </a:solidFill>
        </p:grpSpPr>
        <p:sp>
          <p:nvSpPr>
            <p:cNvPr id="56" name="Rektangel 55">
              <a:extLst>
                <a:ext uri="{FF2B5EF4-FFF2-40B4-BE49-F238E27FC236}">
                  <a16:creationId xmlns:a16="http://schemas.microsoft.com/office/drawing/2014/main" id="{2862258C-5776-6B7A-C805-9B0E7D00AADF}"/>
                </a:ext>
              </a:extLst>
            </p:cNvPr>
            <p:cNvSpPr/>
            <p:nvPr userDrawn="1"/>
          </p:nvSpPr>
          <p:spPr>
            <a:xfrm>
              <a:off x="1882775" y="60325"/>
              <a:ext cx="45719" cy="114300"/>
            </a:xfrm>
            <a:prstGeom prst="rect">
              <a:avLst/>
            </a:prstGeom>
            <a:grpFill/>
            <a:ln w="6350">
              <a:solidFill>
                <a:srgbClr val="001E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57" name="Rektangel 56">
              <a:extLst>
                <a:ext uri="{FF2B5EF4-FFF2-40B4-BE49-F238E27FC236}">
                  <a16:creationId xmlns:a16="http://schemas.microsoft.com/office/drawing/2014/main" id="{62BC3F12-E9CB-6B53-ED80-D0C403FEB98A}"/>
                </a:ext>
              </a:extLst>
            </p:cNvPr>
            <p:cNvSpPr/>
            <p:nvPr userDrawn="1"/>
          </p:nvSpPr>
          <p:spPr>
            <a:xfrm rot="5400000">
              <a:off x="1882773" y="65427"/>
              <a:ext cx="45718" cy="114300"/>
            </a:xfrm>
            <a:prstGeom prst="rect">
              <a:avLst/>
            </a:prstGeom>
            <a:grpFill/>
            <a:ln w="6350">
              <a:solidFill>
                <a:srgbClr val="001E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</p:spTree>
    <p:extLst>
      <p:ext uri="{BB962C8B-B14F-4D97-AF65-F5344CB8AC3E}">
        <p14:creationId xmlns:p14="http://schemas.microsoft.com/office/powerpoint/2010/main" val="15001982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 2 linjer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A77099D1-5A69-D83C-0B15-119B1DCAAB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4355" y="1920255"/>
            <a:ext cx="2053608" cy="48116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4C7E346-519C-EE79-471B-BBBA4D0D594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4948" y="2542359"/>
            <a:ext cx="8929115" cy="185265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86000"/>
              </a:lnSpc>
              <a:defRPr sz="60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7" name="Date_GeneralDate">
            <a:extLst>
              <a:ext uri="{FF2B5EF4-FFF2-40B4-BE49-F238E27FC236}">
                <a16:creationId xmlns:a16="http://schemas.microsoft.com/office/drawing/2014/main" id="{5F4EBE02-A2D2-1099-57DD-48229D9B69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4983055"/>
            <a:ext cx="3369548" cy="198000"/>
          </a:xfrm>
          <a:prstGeom prst="rect">
            <a:avLst/>
          </a:prstGeom>
        </p:spPr>
        <p:txBody>
          <a:bodyPr/>
          <a:lstStyle>
            <a:lvl1pPr>
              <a:defRPr lang="en-GB" sz="1200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fld id="{64081DE6-F5A3-324C-BF78-CDC36131E867}" type="datetime2">
              <a:rPr lang="da-DK" smtClean="0"/>
              <a:t>20. november 2025</a:t>
            </a:fld>
            <a:endParaRPr lang="da-DK" dirty="0"/>
          </a:p>
        </p:txBody>
      </p:sp>
      <p:grpSp>
        <p:nvGrpSpPr>
          <p:cNvPr id="14" name="Group 11">
            <a:extLst>
              <a:ext uri="{FF2B5EF4-FFF2-40B4-BE49-F238E27FC236}">
                <a16:creationId xmlns:a16="http://schemas.microsoft.com/office/drawing/2014/main" id="{94A6D171-54DE-0E70-4AFB-26223C3ADDD5}"/>
              </a:ext>
            </a:extLst>
          </p:cNvPr>
          <p:cNvGrpSpPr/>
          <p:nvPr userDrawn="1"/>
        </p:nvGrpSpPr>
        <p:grpSpPr>
          <a:xfrm>
            <a:off x="558135" y="6454463"/>
            <a:ext cx="11075729" cy="198000"/>
            <a:chOff x="353568" y="6481572"/>
            <a:chExt cx="11524488" cy="0"/>
          </a:xfrm>
        </p:grpSpPr>
        <p:cxnSp>
          <p:nvCxnSpPr>
            <p:cNvPr id="15" name="Straight Connector 12">
              <a:extLst>
                <a:ext uri="{FF2B5EF4-FFF2-40B4-BE49-F238E27FC236}">
                  <a16:creationId xmlns:a16="http://schemas.microsoft.com/office/drawing/2014/main" id="{336255CF-E7DE-ACD8-1B1F-6ADECC0D2CC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64808" y="6481572"/>
              <a:ext cx="5413248" cy="0"/>
            </a:xfrm>
            <a:prstGeom prst="line">
              <a:avLst/>
            </a:prstGeom>
            <a:ln w="9525">
              <a:solidFill>
                <a:schemeClr val="bg1">
                  <a:alpha val="61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3">
              <a:extLst>
                <a:ext uri="{FF2B5EF4-FFF2-40B4-BE49-F238E27FC236}">
                  <a16:creationId xmlns:a16="http://schemas.microsoft.com/office/drawing/2014/main" id="{69647704-94A3-BA06-93F2-28F4A35073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53568" y="6481572"/>
              <a:ext cx="5413248" cy="0"/>
            </a:xfrm>
            <a:prstGeom prst="line">
              <a:avLst/>
            </a:prstGeom>
            <a:ln w="9525">
              <a:solidFill>
                <a:schemeClr val="bg1">
                  <a:alpha val="61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Picture 23">
            <a:extLst>
              <a:ext uri="{FF2B5EF4-FFF2-40B4-BE49-F238E27FC236}">
                <a16:creationId xmlns:a16="http://schemas.microsoft.com/office/drawing/2014/main" id="{5DD61486-B1AC-0E47-2059-510D661F5D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85030" b="43294"/>
          <a:stretch/>
        </p:blipFill>
        <p:spPr>
          <a:xfrm>
            <a:off x="5895067" y="6219395"/>
            <a:ext cx="401865" cy="35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1368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 2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C3D61575-E012-1775-2479-B5367CB0F0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5242" y="1917436"/>
            <a:ext cx="2072721" cy="48398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4C7E346-519C-EE79-471B-BBBA4D0D594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4948" y="2542359"/>
            <a:ext cx="8929115" cy="185265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86000"/>
              </a:lnSpc>
              <a:defRPr sz="600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4" name="Date_GeneralDate">
            <a:extLst>
              <a:ext uri="{FF2B5EF4-FFF2-40B4-BE49-F238E27FC236}">
                <a16:creationId xmlns:a16="http://schemas.microsoft.com/office/drawing/2014/main" id="{34096207-385A-3EAD-47FD-2E4621EEFD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4983055"/>
            <a:ext cx="3369548" cy="198000"/>
          </a:xfrm>
          <a:prstGeom prst="rect">
            <a:avLst/>
          </a:prstGeom>
        </p:spPr>
        <p:txBody>
          <a:bodyPr/>
          <a:lstStyle>
            <a:lvl1pPr>
              <a:defRPr lang="en-GB" sz="1200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fld id="{64081DE6-F5A3-324C-BF78-CDC36131E867}" type="datetime2">
              <a:rPr lang="da-DK" smtClean="0"/>
              <a:pPr/>
              <a:t>20. november 2025</a:t>
            </a:fld>
            <a:endParaRPr lang="da-DK" dirty="0"/>
          </a:p>
        </p:txBody>
      </p:sp>
      <p:pic>
        <p:nvPicPr>
          <p:cNvPr id="15" name="Billede 14">
            <a:extLst>
              <a:ext uri="{FF2B5EF4-FFF2-40B4-BE49-F238E27FC236}">
                <a16:creationId xmlns:a16="http://schemas.microsoft.com/office/drawing/2014/main" id="{0CB1201C-E341-5138-97D4-609F63612C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06078" y="6229424"/>
            <a:ext cx="380421" cy="333321"/>
          </a:xfrm>
          <a:prstGeom prst="rect">
            <a:avLst/>
          </a:prstGeom>
        </p:spPr>
      </p:pic>
      <p:grpSp>
        <p:nvGrpSpPr>
          <p:cNvPr id="16" name="Group 11">
            <a:extLst>
              <a:ext uri="{FF2B5EF4-FFF2-40B4-BE49-F238E27FC236}">
                <a16:creationId xmlns:a16="http://schemas.microsoft.com/office/drawing/2014/main" id="{01A2DE74-3DD7-2FBF-002D-207ADB0BAC20}"/>
              </a:ext>
            </a:extLst>
          </p:cNvPr>
          <p:cNvGrpSpPr/>
          <p:nvPr userDrawn="1"/>
        </p:nvGrpSpPr>
        <p:grpSpPr>
          <a:xfrm>
            <a:off x="558135" y="6454463"/>
            <a:ext cx="11075729" cy="198000"/>
            <a:chOff x="353568" y="6481572"/>
            <a:chExt cx="11524488" cy="0"/>
          </a:xfrm>
        </p:grpSpPr>
        <p:cxnSp>
          <p:nvCxnSpPr>
            <p:cNvPr id="17" name="Straight Connector 12">
              <a:extLst>
                <a:ext uri="{FF2B5EF4-FFF2-40B4-BE49-F238E27FC236}">
                  <a16:creationId xmlns:a16="http://schemas.microsoft.com/office/drawing/2014/main" id="{AF0C26BF-9A95-3F98-32F5-B8AF27BAFF6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64808" y="6481572"/>
              <a:ext cx="5413248" cy="0"/>
            </a:xfrm>
            <a:prstGeom prst="line">
              <a:avLst/>
            </a:prstGeom>
            <a:ln w="9525">
              <a:solidFill>
                <a:srgbClr val="001F33">
                  <a:alpha val="6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3">
              <a:extLst>
                <a:ext uri="{FF2B5EF4-FFF2-40B4-BE49-F238E27FC236}">
                  <a16:creationId xmlns:a16="http://schemas.microsoft.com/office/drawing/2014/main" id="{1E96E574-62FC-57A6-1809-420999EEF63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53568" y="6481572"/>
              <a:ext cx="5413248" cy="0"/>
            </a:xfrm>
            <a:prstGeom prst="line">
              <a:avLst/>
            </a:prstGeom>
            <a:ln w="9525">
              <a:solidFill>
                <a:srgbClr val="001F33">
                  <a:alpha val="6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704788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 3 linjer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B3B968D-28FD-1DB5-DA77-387FE72AC8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A151BEF9-1B57-9EB7-F4C6-848836985C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E8BBA77E-13D7-0305-D471-97C76D0D24D4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15" name="Date_GeneralDate">
            <a:extLst>
              <a:ext uri="{FF2B5EF4-FFF2-40B4-BE49-F238E27FC236}">
                <a16:creationId xmlns:a16="http://schemas.microsoft.com/office/drawing/2014/main" id="{5EF9F450-5709-79D6-F243-BFCCACDDB3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2791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FFA4DF43-7060-1F4C-B9DA-15167ACA319E}" type="datetime2">
              <a:rPr lang="da-DK" smtClean="0"/>
              <a:t>20. november 2025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63395853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 3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1B47C338-9A51-4A8D-E7C4-0EEC9F299C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C64B1845-3814-F34B-906B-732D591F0A69}" type="datetime2">
              <a:rPr lang="da-DK" smtClean="0"/>
              <a:pPr/>
              <a:t>20. november 2025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874209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Forside 3 linjer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674C6460-C391-7D4D-A158-E0C35EC8DDEE}" type="datetime2">
              <a:rPr lang="da-DK" smtClean="0"/>
              <a:t>20. november 2025</a:t>
            </a:fld>
            <a:endParaRPr lang="da-DK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D40AFC8-6C6B-2843-1FDF-5807244A7A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8408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orside 3 linjer (indsæt bg-billede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7C12C1B1-2B2E-CAFB-6B6E-9221BCCDE09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BCA280B9-784E-C446-B43D-6088E7C899E8}" type="datetime2">
              <a:rPr lang="da-DK" smtClean="0"/>
              <a:t>20. november 2025</a:t>
            </a:fld>
            <a:endParaRPr lang="da-DK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AAB2BFC-91D3-E9C7-C572-6A7CFEABE8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1686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 3 linjer (indsæt bg-billed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2">
            <a:extLst>
              <a:ext uri="{FF2B5EF4-FFF2-40B4-BE49-F238E27FC236}">
                <a16:creationId xmlns:a16="http://schemas.microsoft.com/office/drawing/2014/main" id="{4EF0EC6E-6E7B-A47A-00A7-30B8C498112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400">
                <a:solidFill>
                  <a:srgbClr val="001F33"/>
                </a:solidFill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DC480B9D-61A0-BD44-BC01-C05AC6FB27A5}" type="datetime2">
              <a:rPr lang="da-DK" smtClean="0"/>
              <a:t>20. november 2025</a:t>
            </a:fld>
            <a:endParaRPr lang="da-DK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8CB36536-0958-76B0-8939-D8BD14A6E4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5628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 3 linjer + undertitel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A151BEF9-1B57-9EB7-F4C6-848836985C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255B0E7A-F0CC-74A0-FBAB-2DB32961BB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1839" y="5555325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CAAFD7F-21EC-1B24-B6FE-61527BFC39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641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Agenda + sidetal (lyserø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6C612D47-BDC0-4ED6-AC3D-3410D39275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77301614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Agenda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739212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spcBef>
                <a:spcPts val="500"/>
              </a:spcBef>
              <a:buFont typeface="+mj-lt"/>
              <a:buAutoNum type="arabicPeriod"/>
              <a:defRPr sz="16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punkter til agendaen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10DFF83-670D-86D0-6A0A-38E8701E75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4" name="Pladsholder til billede 2">
            <a:extLst>
              <a:ext uri="{FF2B5EF4-FFF2-40B4-BE49-F238E27FC236}">
                <a16:creationId xmlns:a16="http://schemas.microsoft.com/office/drawing/2014/main" id="{8E0448F4-DC3B-EE55-4F4B-6197ED9F6CF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24809" y="3233854"/>
            <a:ext cx="2647191" cy="288425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21509247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Agenda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739212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spcBef>
                <a:spcPts val="500"/>
              </a:spcBef>
              <a:buSzPct val="110000"/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punkter til agendaen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10DFF83-670D-86D0-6A0A-38E8701E75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4" name="Pladsholder til billede 2">
            <a:extLst>
              <a:ext uri="{FF2B5EF4-FFF2-40B4-BE49-F238E27FC236}">
                <a16:creationId xmlns:a16="http://schemas.microsoft.com/office/drawing/2014/main" id="{5B9EE178-D314-89C0-7FC3-C13BB987DCB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24809" y="3233854"/>
            <a:ext cx="2647191" cy="288425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29350183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Agenda (hvid) + side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3625859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spcBef>
                <a:spcPts val="500"/>
              </a:spcBef>
              <a:buSzPct val="110000"/>
              <a:buFontTx/>
              <a:buBlip>
                <a:blip r:embed="rId2"/>
              </a:buBlip>
              <a:defRPr sz="1400" b="0" i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punkter til agendaen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10DFF83-670D-86D0-6A0A-38E8701E75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4" name="Pladsholder til billede 2">
            <a:extLst>
              <a:ext uri="{FF2B5EF4-FFF2-40B4-BE49-F238E27FC236}">
                <a16:creationId xmlns:a16="http://schemas.microsoft.com/office/drawing/2014/main" id="{BC713EFD-7EA9-6F17-D512-48FFDC83A60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24809" y="3233854"/>
            <a:ext cx="2647191" cy="288425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77ACF6E-598B-2215-5D9E-3B233AB86F83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424896" y="1838979"/>
            <a:ext cx="161516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Pct val="110000"/>
              <a:buFontTx/>
              <a:buNone/>
              <a:tabLst/>
              <a:defRPr sz="1400" b="1" i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Indsæt sidetal</a:t>
            </a:r>
          </a:p>
          <a:p>
            <a:pPr lvl="0"/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28740929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genda (hvid/blå) + ik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D0BED879-8438-1ABB-47C8-2F5BC9E4D85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2" name="Picture 22" descr="Text, icon&#10;&#10;Description automatically generated">
            <a:extLst>
              <a:ext uri="{FF2B5EF4-FFF2-40B4-BE49-F238E27FC236}">
                <a16:creationId xmlns:a16="http://schemas.microsoft.com/office/drawing/2014/main" id="{5BE36B3E-F647-CE6B-B4FE-5806815B68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915156">
            <a:off x="9194595" y="3205058"/>
            <a:ext cx="2219361" cy="298556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0"/>
              </a:prstClr>
            </a:outerShdw>
          </a:effectLst>
        </p:spPr>
      </p:pic>
      <p:sp>
        <p:nvSpPr>
          <p:cNvPr id="14" name="Title Placeholder 6">
            <a:extLst>
              <a:ext uri="{FF2B5EF4-FFF2-40B4-BE49-F238E27FC236}">
                <a16:creationId xmlns:a16="http://schemas.microsoft.com/office/drawing/2014/main" id="{AFEBA69C-6E73-E7BE-69EB-30CC606B1C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49274"/>
            <a:ext cx="4666527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9E01BDA1-1072-7053-89D2-E92356FE7FD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06437" y="1838830"/>
            <a:ext cx="4649929" cy="4290507"/>
          </a:xfrm>
        </p:spPr>
        <p:txBody>
          <a:bodyPr tIns="10800">
            <a:noAutofit/>
          </a:bodyPr>
          <a:lstStyle>
            <a:lvl1pPr marL="285750" indent="-285750" algn="l">
              <a:lnSpc>
                <a:spcPct val="100000"/>
              </a:lnSpc>
              <a:spcAft>
                <a:spcPts val="0"/>
              </a:spcAft>
              <a:buSzPct val="115000"/>
              <a:buFontTx/>
              <a:buBlip>
                <a:blip r:embed="rId3"/>
              </a:buBlip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  <a:p>
            <a:pPr lvl="0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171632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</p15:sldGuideLst>
    </p:ext>
  </p:extLs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reakerslide + undertitel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1ABF4861-411F-6B40-A5F2-578CA0A6F8D5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16A40B42-34A8-6F4D-BE90-21576A314F1F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AADCA59-9897-F442-BAA0-2622356FB08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520825"/>
            <a:ext cx="8462324" cy="2812635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7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2C2CBC8-85A3-E995-ACD8-92F1760C6C3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4"/>
            <a:ext cx="7094255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2213829236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reakerslide + undertitel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968FAA2A-8AA3-6D5E-1FE3-09259B8B2459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D9DF03-ADEA-B45B-6CA7-B385CC0A8AD7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2F78377F-834C-2891-4139-7E60A1F83226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D486DC7-75B5-C815-D206-6724F6D2B43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520825"/>
            <a:ext cx="8462324" cy="2812635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700" b="1" i="0">
                <a:solidFill>
                  <a:srgbClr val="011E3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EBE20CE5-0703-F10D-59E0-4A81D5BB15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4"/>
            <a:ext cx="7094255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4234816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reakerslide + undertitel + ikon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2">
            <a:extLst>
              <a:ext uri="{FF2B5EF4-FFF2-40B4-BE49-F238E27FC236}">
                <a16:creationId xmlns:a16="http://schemas.microsoft.com/office/drawing/2014/main" id="{C4A8E030-A8AB-54AC-708F-C3A20DCE0AE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28656" y="2968978"/>
            <a:ext cx="3346444" cy="316036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753D4E7-5EA2-FAB1-F7B6-0FB59C5E52A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901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C324F86-C2DB-118F-C3EF-53B8BCC5C4F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900" y="4343957"/>
            <a:ext cx="5956855" cy="1036182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28859593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reakerslide + undertitel + ikon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2">
            <a:extLst>
              <a:ext uri="{FF2B5EF4-FFF2-40B4-BE49-F238E27FC236}">
                <a16:creationId xmlns:a16="http://schemas.microsoft.com/office/drawing/2014/main" id="{9D8BBD5D-CC38-E04B-ABB1-2D9AA31FAA3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28656" y="2968978"/>
            <a:ext cx="3346444" cy="316036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D035B36-2FF0-9EA5-661F-6E05B8305D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901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11E3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6D618689-9156-DAB8-CEFC-DC76521E16D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900" y="4343957"/>
            <a:ext cx="5956855" cy="1036182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782857407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Breakerslide + undertitel + ikon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2">
            <a:extLst>
              <a:ext uri="{FF2B5EF4-FFF2-40B4-BE49-F238E27FC236}">
                <a16:creationId xmlns:a16="http://schemas.microsoft.com/office/drawing/2014/main" id="{9D8BBD5D-CC38-E04B-ABB1-2D9AA31FAA3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28656" y="2968978"/>
            <a:ext cx="3346444" cy="316036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D035B36-2FF0-9EA5-661F-6E05B8305D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901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11E3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C6387FE-D93F-25EC-BCC5-71688E37642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900" y="4343957"/>
            <a:ext cx="5956855" cy="1036182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4215332811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5196614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spcBef>
                <a:spcPts val="1000"/>
              </a:spcBef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5388" y="0"/>
            <a:ext cx="5916611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B3BEEC80-DDD4-D807-C95E-2A7378E566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5210176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</a:t>
            </a:r>
            <a:br>
              <a:rPr lang="da-DK" dirty="0"/>
            </a:br>
            <a:r>
              <a:rPr lang="da-DK" dirty="0"/>
              <a:t>titel på to linjer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0D71C9D0-0C82-900C-6E7E-E0F595D4F6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843150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Agenda + ikon (hvid/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BDE82455-D7FE-45DB-955E-A8691C569E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4078849005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billede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75388" y="1838979"/>
            <a:ext cx="519661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spcBef>
                <a:spcPts val="1000"/>
              </a:spcBef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5916612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6BBA6A2C-42C6-9F99-FAD1-027A1B750E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5388" y="526774"/>
            <a:ext cx="5196612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3D7AAB36-E332-7EDD-C13D-C4121E8D39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12843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2/3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EC97FAF7-4306-364D-9520-0488FB44665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3725" y="0"/>
            <a:ext cx="7788275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A8AD302-B752-299B-CFE4-C17F62FD1D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373438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skrives </a:t>
            </a:r>
            <a:br>
              <a:rPr lang="da-DK" dirty="0"/>
            </a:br>
            <a:r>
              <a:rPr lang="da-DK" dirty="0"/>
              <a:t>en kort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44030793-2066-721F-6DC5-F2D2BC12F9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642530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1/3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70682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0BA47897-F1FB-9D44-8046-497FA3C741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7068277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D0F0FA2F-2E47-41AD-783B-A24C7E5E3B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881681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indhold + 2/3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0EDC9E3-C80A-2A40-9533-49AF9295B2CA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283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6AE91C80-C7B5-2D78-8B52-F259E53EEA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7081838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E5AF2B42-8B30-AACC-806F-F2F72CFD78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711214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Stort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F0171505-8802-0944-A61E-B67D669B4F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46612856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7AA7FB18-E804-8EE6-0DC1-2474D64EE8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21706" y="1717964"/>
            <a:ext cx="4744172" cy="3426691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6DE07A4F-EAF1-6414-6ADB-5B87DDFFE5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6399" y="1717964"/>
            <a:ext cx="4744172" cy="3426691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385772770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35A8C7D6-6C86-C425-0BE6-5414844249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93240" y="977900"/>
            <a:ext cx="3352265" cy="2392024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endParaRPr lang="da-DK" dirty="0"/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5117A3E4-33CB-9BC4-8E3B-3700700FAF1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93240" y="3488076"/>
            <a:ext cx="3352265" cy="2392024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AE63FE9-6F24-10FD-9E25-0A3D56D2BF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66690" y="977900"/>
            <a:ext cx="6199188" cy="49022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2239021886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Stort billede + to tekstbok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629C7310-860F-0C43-8B3F-D4CCDFB42A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8638" y="728661"/>
            <a:ext cx="3346444" cy="5400675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D283CF49-21DC-524F-8A5D-4370A74FDF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12125" y="728662"/>
            <a:ext cx="3382101" cy="5400675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AA0A10C7-16E7-EB4C-DCB0-49445974C5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319039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Stort billede + tre tekstbok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B648C083-FD7F-4F40-A905-1C2067A0181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3664" y="2161813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 marL="342900" indent="-342900">
              <a:buClr>
                <a:srgbClr val="052C43"/>
              </a:buClr>
              <a:buFont typeface="+mj-lt"/>
              <a:buAutoNum type="arabicPeriod"/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22834BB1-4EA9-514D-8881-FD59DFFF9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22778" y="2161813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 marL="342900" indent="-342900">
              <a:buFont typeface="+mj-lt"/>
              <a:buAutoNum type="arabicPeriod" startAt="2"/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F30196AF-1B1B-994B-A3E5-92A4CF4416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29222" y="2161813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 marL="342900" indent="-342900">
              <a:buFont typeface="+mj-lt"/>
              <a:buAutoNum type="arabicPeriod" startAt="3"/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43654F86-F1E0-18BB-C63B-18500CD981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7028337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tort billede + fire tekstbok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7159BF0-334D-D84B-B567-8EA9F356134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9114" y="720000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  <a:lvl4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4pPr>
          </a:lstStyle>
          <a:p>
            <a:pPr lvl="0"/>
            <a:r>
              <a:rPr lang="da-DK" noProof="0" dirty="0"/>
              <a:t>Her kan der skrives en brødtekst</a:t>
            </a:r>
          </a:p>
          <a:p>
            <a:pPr lvl="3"/>
            <a:endParaRPr lang="da-DK" dirty="0" err="1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D3C8AF52-BFC0-C941-8D4A-E5E9CEDDCD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19114" y="3603626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D5A58AFA-D942-0747-AE96-A4F8F54DB3A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25558" y="720000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510C91F4-2E90-794A-8FC5-2888B19FC50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25559" y="3603626"/>
            <a:ext cx="3346442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84103A12-7D00-38E3-5B40-6EA7E58FC0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52001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Agenda + ikon (hvid/lyse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BDE82455-D7FE-45DB-955E-A8691C569E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159583632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+ under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1F4A240-FE55-5E4D-8434-FE7228997D8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8" y="1838980"/>
            <a:ext cx="10752001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79C8EE5C-7EAA-484E-AC3C-3D8777FD0580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719998" y="2192593"/>
            <a:ext cx="10751999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087AD71-9BD1-770C-1A9B-D3AA48C560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tekst 10">
            <a:extLst>
              <a:ext uri="{FF2B5EF4-FFF2-40B4-BE49-F238E27FC236}">
                <a16:creationId xmlns:a16="http://schemas.microsoft.com/office/drawing/2014/main" id="{B8EEC832-20B0-5CE8-1E3E-BCDAC4843F9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9997" y="6203382"/>
            <a:ext cx="10751999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3A0A27D6-2B30-DEBA-19BB-58035D0497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061701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grafer + underoverskrif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3"/>
            <a:ext cx="5196612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2192594"/>
            <a:ext cx="5196613" cy="3925510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B3FD7A7-17B8-EF4B-96F3-90B8F87F4DA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75388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titel på grafen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974C9416-ACD2-1146-B119-32E0B8A1B46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9998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3FF4ED4E-A527-444F-B84B-BF2150B48B4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75388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0" name="Title Placeholder 6">
            <a:extLst>
              <a:ext uri="{FF2B5EF4-FFF2-40B4-BE49-F238E27FC236}">
                <a16:creationId xmlns:a16="http://schemas.microsoft.com/office/drawing/2014/main" id="{8B73A161-A2D2-1240-CF66-F89C557BF8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3" name="Pladsholder til slidenummer 1">
            <a:extLst>
              <a:ext uri="{FF2B5EF4-FFF2-40B4-BE49-F238E27FC236}">
                <a16:creationId xmlns:a16="http://schemas.microsoft.com/office/drawing/2014/main" id="{92FB5F5F-BFC9-48BD-7FB9-C5B3462240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472032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grafer + underoverskrif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2192595"/>
            <a:ext cx="3359877" cy="3925512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0EDC9E3-C80A-2A40-9533-49AF9295B2CA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03726" y="2192595"/>
            <a:ext cx="3384550" cy="3925512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112123" y="2192595"/>
            <a:ext cx="3359877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5175114-9C5E-8740-8061-4C967D5B9D7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33598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AF42B0D-AB69-E244-ADAF-A1A7A438A9E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428399" y="1838980"/>
            <a:ext cx="33598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51634F0-3905-3946-B532-B745A2FB66C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112123" y="1838980"/>
            <a:ext cx="33598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1100D048-A671-6049-89A3-EE7A240D660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9998" y="6203382"/>
            <a:ext cx="3359877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BE022DEF-7EC3-2E43-A35E-6DBE96A264C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28398" y="6204210"/>
            <a:ext cx="3359877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9" name="Pladsholder til tekst 10">
            <a:extLst>
              <a:ext uri="{FF2B5EF4-FFF2-40B4-BE49-F238E27FC236}">
                <a16:creationId xmlns:a16="http://schemas.microsoft.com/office/drawing/2014/main" id="{2D2E9C79-38E8-6744-97AF-B6329D17BB0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12122" y="6203382"/>
            <a:ext cx="3359877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20" name="Title Placeholder 6">
            <a:extLst>
              <a:ext uri="{FF2B5EF4-FFF2-40B4-BE49-F238E27FC236}">
                <a16:creationId xmlns:a16="http://schemas.microsoft.com/office/drawing/2014/main" id="{EFA0D47A-B7D6-316E-7126-F7BB367694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332DCE6C-660D-4DC9-7AD1-C0A013AE68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056832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graf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3"/>
            <a:ext cx="5196612" cy="392551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buClr>
                <a:srgbClr val="001F33"/>
              </a:buClr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stå en forklarende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1838980"/>
            <a:ext cx="5196613" cy="4279124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3FF4ED4E-A527-444F-B84B-BF2150B48B4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75388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DF6BF1F6-1033-B949-AC7B-F1E767338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84F0DC34-73AC-4F67-04C9-BF2D784F34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697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graf (høj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FD19692-002C-EEF2-D03F-A04E12F7214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8952" y="2192593"/>
            <a:ext cx="5196612" cy="392551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buClr>
                <a:srgbClr val="001F33"/>
              </a:buClr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stå en forklarende tekst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64A5B19-83FE-CF1A-47B2-51575C5C314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06437" y="1838980"/>
            <a:ext cx="5196613" cy="4279124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6180578-4C38-CEF0-BE82-C5A56BBC398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88952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0F5B53A9-9D24-DCAD-4C2E-16150E99E57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6437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5" name="Title Placeholder 6">
            <a:extLst>
              <a:ext uri="{FF2B5EF4-FFF2-40B4-BE49-F238E27FC236}">
                <a16:creationId xmlns:a16="http://schemas.microsoft.com/office/drawing/2014/main" id="{A5784B0B-15DA-E09E-D6F8-E32EE515F7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545226A2-00E9-5C40-EB2B-875573A703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549816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 + 2/3 graf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93E7BDC-7D35-BB45-858F-F6D84CDD2A3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8" y="1838980"/>
            <a:ext cx="70682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2304DCC-E205-FD44-8401-97B4F3272B4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12123" y="2192595"/>
            <a:ext cx="3359877" cy="3925512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buClr>
                <a:srgbClr val="001F33"/>
              </a:buClr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0B600FB-7210-0A4A-8F6F-103524D26832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20000" y="2192595"/>
            <a:ext cx="7068275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D984D47B-2B12-FD40-9545-7004191157A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20000" y="6203382"/>
            <a:ext cx="7068275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EF921404-B5E7-C447-A87C-8F0D34B1C1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91B79680-B232-5BDF-EC8E-07E6CFB7A1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0976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Et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10747201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466A0D0-49BA-B047-BF1B-A4F1361492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DB00B1B7-9697-24EC-8B78-42D80E3AA4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39051006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519661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1838979"/>
            <a:ext cx="5196613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F240547C-8A49-034D-A902-9D05E5F706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6E38CED4-E13C-6473-B4BE-9B9F016284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714507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4"/>
            <a:ext cx="5196612" cy="3925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526775"/>
            <a:ext cx="5196613" cy="55913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C68DCC35-2BAB-9447-BA24-7549B52AE7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5210174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F1868182-CB4F-C957-7495-ECC1854217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32186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4"/>
            <a:ext cx="5196612" cy="3925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2192594"/>
            <a:ext cx="5196613" cy="3925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B3FD7A7-17B8-EF4B-96F3-90B8F87F4DA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75388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10" name="Title Placeholder 6">
            <a:extLst>
              <a:ext uri="{FF2B5EF4-FFF2-40B4-BE49-F238E27FC236}">
                <a16:creationId xmlns:a16="http://schemas.microsoft.com/office/drawing/2014/main" id="{98E1777A-47A7-3248-A02A-3404581D5A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C9427D58-80C2-B05C-1012-A7CACB71BF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795995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: 3 linjer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4" name="Pladsholder til tekst 4">
            <a:extLst>
              <a:ext uri="{FF2B5EF4-FFF2-40B4-BE49-F238E27FC236}">
                <a16:creationId xmlns:a16="http://schemas.microsoft.com/office/drawing/2014/main" id="{4102690F-CF9E-4C88-9792-F635E3955B6E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rPr>
              <a:t>Indenrigs- og Sundhedsministeriet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45928D7-55FB-A44F-85DE-DCA9C818E3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6" name="Date_GeneralDate">
            <a:extLst>
              <a:ext uri="{FF2B5EF4-FFF2-40B4-BE49-F238E27FC236}">
                <a16:creationId xmlns:a16="http://schemas.microsoft.com/office/drawing/2014/main" id="{CE4B5B5C-F7DB-4752-B278-F2FF68370A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68113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20. november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027137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Medarbejderpræsenta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BDF3F0CB-FC91-4296-5A01-DC07238D2A61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8" name="Pladsholder til tekst 2">
            <a:extLst>
              <a:ext uri="{FF2B5EF4-FFF2-40B4-BE49-F238E27FC236}">
                <a16:creationId xmlns:a16="http://schemas.microsoft.com/office/drawing/2014/main" id="{73CAACCE-940F-DBB4-AE47-05F32F205CC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9" name="Pladsholder til tekst 3">
            <a:extLst>
              <a:ext uri="{FF2B5EF4-FFF2-40B4-BE49-F238E27FC236}">
                <a16:creationId xmlns:a16="http://schemas.microsoft.com/office/drawing/2014/main" id="{7662DA17-1FFF-E8C1-D98D-04055AF75BF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6B15E32F-24CA-70C1-78FF-DA2323F159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13" name="Gruppe 12">
            <a:extLst>
              <a:ext uri="{FF2B5EF4-FFF2-40B4-BE49-F238E27FC236}">
                <a16:creationId xmlns:a16="http://schemas.microsoft.com/office/drawing/2014/main" id="{40DAB8DB-600D-ECD0-1642-9EE1C60131D7}"/>
              </a:ext>
            </a:extLst>
          </p:cNvPr>
          <p:cNvGrpSpPr/>
          <p:nvPr userDrawn="1"/>
        </p:nvGrpSpPr>
        <p:grpSpPr>
          <a:xfrm rot="10800000">
            <a:off x="5391767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2246681C-0099-982D-9166-EBEF996AD1A3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5" name="Triangle 5">
              <a:extLst>
                <a:ext uri="{FF2B5EF4-FFF2-40B4-BE49-F238E27FC236}">
                  <a16:creationId xmlns:a16="http://schemas.microsoft.com/office/drawing/2014/main" id="{420AF857-5AF0-3C93-908F-F9176312DA0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6" name="Pladsholder til tekst 4">
            <a:extLst>
              <a:ext uri="{FF2B5EF4-FFF2-40B4-BE49-F238E27FC236}">
                <a16:creationId xmlns:a16="http://schemas.microsoft.com/office/drawing/2014/main" id="{B65481D4-9B88-58BA-1683-C2444A50F6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75535" y="2618141"/>
            <a:ext cx="4745701" cy="1875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 i="0">
                <a:solidFill>
                  <a:schemeClr val="accent3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”Her kan der stå et kort citat fra oplægsholderen”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D515CF3-6474-E8C9-B271-654A97207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4675748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2 indhold minus 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00E92B61-135E-9241-A714-ADBD86C1286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20722" y="739893"/>
            <a:ext cx="5195237" cy="5378213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skrives en tekst i to spalter</a:t>
            </a:r>
          </a:p>
        </p:txBody>
      </p:sp>
      <p:sp>
        <p:nvSpPr>
          <p:cNvPr id="9" name="Pladsholder til indhold 4">
            <a:extLst>
              <a:ext uri="{FF2B5EF4-FFF2-40B4-BE49-F238E27FC236}">
                <a16:creationId xmlns:a16="http://schemas.microsoft.com/office/drawing/2014/main" id="{C8E56B9E-B394-6F44-B7AC-8A34CAE8E4C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76041" y="739893"/>
            <a:ext cx="5195236" cy="537821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skrives en tekst i to spalter</a:t>
            </a:r>
          </a:p>
          <a:p>
            <a:endParaRPr lang="da-DK" dirty="0"/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E0517B9D-FC01-5688-6302-DBF22CCE53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504267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re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0EDC9E3-C80A-2A40-9533-49AF9295B2CA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283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112123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0C93DCA1-ABBA-1644-838D-DA89727CB8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48B6340E-BDEC-50F7-ED43-D01A10D4E6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826228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Fire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00E92B61-135E-9241-A714-ADBD86C1286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20723" y="1838980"/>
            <a:ext cx="2418300" cy="4279126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8" name="Pladsholder til indhold 3">
            <a:extLst>
              <a:ext uri="{FF2B5EF4-FFF2-40B4-BE49-F238E27FC236}">
                <a16:creationId xmlns:a16="http://schemas.microsoft.com/office/drawing/2014/main" id="{F631C19D-1AC3-7A4D-8199-EEF0EEF9D73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98382" y="1838979"/>
            <a:ext cx="2418300" cy="4279127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  <a:p>
            <a:endParaRPr lang="da-DK" dirty="0"/>
          </a:p>
        </p:txBody>
      </p:sp>
      <p:sp>
        <p:nvSpPr>
          <p:cNvPr id="9" name="Pladsholder til indhold 4">
            <a:extLst>
              <a:ext uri="{FF2B5EF4-FFF2-40B4-BE49-F238E27FC236}">
                <a16:creationId xmlns:a16="http://schemas.microsoft.com/office/drawing/2014/main" id="{C8E56B9E-B394-6F44-B7AC-8A34CAE8E4C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76041" y="1838979"/>
            <a:ext cx="2418300" cy="4279127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  <a:p>
            <a:endParaRPr lang="da-DK" dirty="0"/>
          </a:p>
        </p:txBody>
      </p:sp>
      <p:sp>
        <p:nvSpPr>
          <p:cNvPr id="10" name="Pladsholder til indhold 5">
            <a:extLst>
              <a:ext uri="{FF2B5EF4-FFF2-40B4-BE49-F238E27FC236}">
                <a16:creationId xmlns:a16="http://schemas.microsoft.com/office/drawing/2014/main" id="{FAB4E77D-E901-8941-87C9-C2A9E5EB5461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9053700" y="1838980"/>
            <a:ext cx="2418300" cy="4279126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  <a:p>
            <a:endParaRPr lang="da-DK" dirty="0"/>
          </a:p>
        </p:txBody>
      </p:sp>
      <p:sp>
        <p:nvSpPr>
          <p:cNvPr id="13" name="Title Placeholder 6">
            <a:extLst>
              <a:ext uri="{FF2B5EF4-FFF2-40B4-BE49-F238E27FC236}">
                <a16:creationId xmlns:a16="http://schemas.microsoft.com/office/drawing/2014/main" id="{6CF434F2-D7EA-E742-8CFF-313ADEB506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EBD88EFD-7612-6252-4DE9-8315538497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457369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ikon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4E31BDB8-F07C-6451-F495-6B18EA88FE6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9E01BDA1-1072-7053-89D2-E92356FE7FD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819034" y="1838830"/>
            <a:ext cx="4649929" cy="4290507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879EC4E-05FF-99EB-113E-0B3FB6E888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9031" y="549274"/>
            <a:ext cx="4649931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sz="35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E33A010E-2CB8-53AB-7D15-C8CA7D253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r>
              <a:rPr lang="da-DK" dirty="0"/>
              <a:t>  </a:t>
            </a:r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F91B5162-D6C6-C6A5-3BD3-5C9A5809A56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38830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4C26FAE1-2302-6C86-9425-043DE9302562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836FEE5-025F-12E9-110E-329785172712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F9126C-DBA0-8ECA-C3D2-14831AD627B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1432234686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ikon (høj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D0BED879-8438-1ABB-47C8-2F5BC9E4D85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Pladsholder til tekst 10">
            <a:extLst>
              <a:ext uri="{FF2B5EF4-FFF2-40B4-BE49-F238E27FC236}">
                <a16:creationId xmlns:a16="http://schemas.microsoft.com/office/drawing/2014/main" id="{EB831C48-16E4-CC96-C355-15C6C3F2C1D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3036" y="1808162"/>
            <a:ext cx="4649929" cy="4321176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Title Placeholder 6">
            <a:extLst>
              <a:ext uri="{FF2B5EF4-FFF2-40B4-BE49-F238E27FC236}">
                <a16:creationId xmlns:a16="http://schemas.microsoft.com/office/drawing/2014/main" id="{AFEBA69C-6E73-E7BE-69EB-30CC606B1C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49274"/>
            <a:ext cx="4666527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1CEF3F83-3BCF-A8F6-57D9-F23BB13ACD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37AFC3A-73A7-13EC-5E2A-6B249C65572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2531" y="1808162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15" name="Gruppe 14">
            <a:extLst>
              <a:ext uri="{FF2B5EF4-FFF2-40B4-BE49-F238E27FC236}">
                <a16:creationId xmlns:a16="http://schemas.microsoft.com/office/drawing/2014/main" id="{0FCE6798-444F-AB28-4C32-595775CC8CCE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18" name="Rektangel 17">
              <a:extLst>
                <a:ext uri="{FF2B5EF4-FFF2-40B4-BE49-F238E27FC236}">
                  <a16:creationId xmlns:a16="http://schemas.microsoft.com/office/drawing/2014/main" id="{C211B709-5171-C475-CF07-78F481FA32B3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9" name="Triangle 5">
              <a:extLst>
                <a:ext uri="{FF2B5EF4-FFF2-40B4-BE49-F238E27FC236}">
                  <a16:creationId xmlns:a16="http://schemas.microsoft.com/office/drawing/2014/main" id="{E5F0466B-5DD1-0685-329C-C777682D50C1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122712832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nøgletal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4E31BDB8-F07C-6451-F495-6B18EA88FE6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" name="Pladsholder til tekst 10">
            <a:extLst>
              <a:ext uri="{FF2B5EF4-FFF2-40B4-BE49-F238E27FC236}">
                <a16:creationId xmlns:a16="http://schemas.microsoft.com/office/drawing/2014/main" id="{1AE36A81-722C-1788-993C-81CB35E2695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23037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9E01BDA1-1072-7053-89D2-E92356FE7FD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819034" y="1838830"/>
            <a:ext cx="4649929" cy="4290507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879EC4E-05FF-99EB-113E-0B3FB6E888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9031" y="549274"/>
            <a:ext cx="4649931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sz="35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i to linjer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A192B2D2-6766-5491-0AB2-434F7FEE8FD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23037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6B881A5A-B339-3603-BC1B-0CC113AED7C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3036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9733E2E9-E4E8-795B-929A-CCA4B2AA1AF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3036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9" name="Gruppe 8">
            <a:extLst>
              <a:ext uri="{FF2B5EF4-FFF2-40B4-BE49-F238E27FC236}">
                <a16:creationId xmlns:a16="http://schemas.microsoft.com/office/drawing/2014/main" id="{F25DD4F8-5B63-7590-E118-845BC48F35BB}"/>
              </a:ext>
            </a:extLst>
          </p:cNvPr>
          <p:cNvGrpSpPr/>
          <p:nvPr userDrawn="1"/>
        </p:nvGrpSpPr>
        <p:grpSpPr>
          <a:xfrm rot="10800000">
            <a:off x="539978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F7932904-571D-5E32-BE0F-FEA2C01CCC55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1" name="Triangle 5">
              <a:extLst>
                <a:ext uri="{FF2B5EF4-FFF2-40B4-BE49-F238E27FC236}">
                  <a16:creationId xmlns:a16="http://schemas.microsoft.com/office/drawing/2014/main" id="{9FBC9635-7C06-7D56-4994-DE37DED0EBB1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E33A010E-2CB8-53AB-7D15-C8CA7D253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r>
              <a:rPr lang="da-DK" dirty="0"/>
              <a:t>  </a:t>
            </a: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DEB6042C-8E55-A22F-D213-028E45DCB30B}"/>
              </a:ext>
            </a:extLst>
          </p:cNvPr>
          <p:cNvSpPr/>
          <p:nvPr userDrawn="1"/>
        </p:nvSpPr>
        <p:spPr>
          <a:xfrm>
            <a:off x="13052063" y="0"/>
            <a:ext cx="3285716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47F8C41F-1849-1491-4358-3F18DDEB9EA3}"/>
              </a:ext>
            </a:extLst>
          </p:cNvPr>
          <p:cNvSpPr txBox="1"/>
          <p:nvPr userDrawn="1"/>
        </p:nvSpPr>
        <p:spPr>
          <a:xfrm>
            <a:off x="13218213" y="458836"/>
            <a:ext cx="2953415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Her kan du udskifte tallet i den mørkeblå boks. </a:t>
            </a:r>
          </a:p>
          <a:p>
            <a:pPr>
              <a:lnSpc>
                <a:spcPct val="150000"/>
              </a:lnSpc>
            </a:pPr>
            <a:endParaRPr lang="da-DK" sz="16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</a:pP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 Dette gøres ved at klikke på tallet.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55785949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hold + nøgletal (høj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D0BED879-8438-1ABB-47C8-2F5BC9E4D85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" name="Pladsholder til tekst 10">
            <a:extLst>
              <a:ext uri="{FF2B5EF4-FFF2-40B4-BE49-F238E27FC236}">
                <a16:creationId xmlns:a16="http://schemas.microsoft.com/office/drawing/2014/main" id="{22379632-96A3-AB2C-25DA-8B799E63F15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F7041AED-86BB-7F6E-5886-0A338F9BFF1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49D0BF1F-F859-A1C8-7147-944DE51792A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72A286F0-25FA-3F6D-4BFD-CCD3943AF55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7" name="Gruppe 6">
            <a:extLst>
              <a:ext uri="{FF2B5EF4-FFF2-40B4-BE49-F238E27FC236}">
                <a16:creationId xmlns:a16="http://schemas.microsoft.com/office/drawing/2014/main" id="{12704EE7-85B5-A328-E73F-600C2976420A}"/>
              </a:ext>
            </a:extLst>
          </p:cNvPr>
          <p:cNvGrpSpPr/>
          <p:nvPr userDrawn="1"/>
        </p:nvGrpSpPr>
        <p:grpSpPr>
          <a:xfrm rot="10800000">
            <a:off x="5399787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44AFCBB3-37D3-99C6-0CB4-90B862510C9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8FDBCF39-D5D1-E456-6338-6DF8861B8723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0" name="Pladsholder til tekst 10">
            <a:extLst>
              <a:ext uri="{FF2B5EF4-FFF2-40B4-BE49-F238E27FC236}">
                <a16:creationId xmlns:a16="http://schemas.microsoft.com/office/drawing/2014/main" id="{EB831C48-16E4-CC96-C355-15C6C3F2C1D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3036" y="1808162"/>
            <a:ext cx="4649929" cy="4321176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Title Placeholder 6">
            <a:extLst>
              <a:ext uri="{FF2B5EF4-FFF2-40B4-BE49-F238E27FC236}">
                <a16:creationId xmlns:a16="http://schemas.microsoft.com/office/drawing/2014/main" id="{AFEBA69C-6E73-E7BE-69EB-30CC606B1C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49274"/>
            <a:ext cx="4666527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i to linjer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1CEF3F83-3BCF-A8F6-57D9-F23BB13ACD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826A8927-3BA1-07AC-FD77-B66D1BB85B67}"/>
              </a:ext>
            </a:extLst>
          </p:cNvPr>
          <p:cNvSpPr/>
          <p:nvPr userDrawn="1"/>
        </p:nvSpPr>
        <p:spPr>
          <a:xfrm>
            <a:off x="13052063" y="0"/>
            <a:ext cx="3285716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Tekstfelt 21">
            <a:extLst>
              <a:ext uri="{FF2B5EF4-FFF2-40B4-BE49-F238E27FC236}">
                <a16:creationId xmlns:a16="http://schemas.microsoft.com/office/drawing/2014/main" id="{1BC77262-DE8C-BC9E-47B2-D4E8BDD562D2}"/>
              </a:ext>
            </a:extLst>
          </p:cNvPr>
          <p:cNvSpPr txBox="1"/>
          <p:nvPr userDrawn="1"/>
        </p:nvSpPr>
        <p:spPr>
          <a:xfrm>
            <a:off x="13218213" y="458836"/>
            <a:ext cx="2953415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Her kan du udskifte tallet i den mørkeblå boks. </a:t>
            </a:r>
          </a:p>
          <a:p>
            <a:pPr>
              <a:lnSpc>
                <a:spcPct val="150000"/>
              </a:lnSpc>
            </a:pPr>
            <a:endParaRPr lang="da-DK" sz="16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</a:pP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 Dette gøres ved at klikke på tallet.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11644187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re søjler m.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30B27B1D-7D86-F587-F5FE-4059E628D6B6}"/>
              </a:ext>
            </a:extLst>
          </p:cNvPr>
          <p:cNvSpPr/>
          <p:nvPr userDrawn="1"/>
        </p:nvSpPr>
        <p:spPr>
          <a:xfrm>
            <a:off x="-1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82A6543D-96E7-C8CF-E1AF-62C7F39D1623}"/>
              </a:ext>
            </a:extLst>
          </p:cNvPr>
          <p:cNvSpPr/>
          <p:nvPr userDrawn="1"/>
        </p:nvSpPr>
        <p:spPr>
          <a:xfrm>
            <a:off x="3047999" y="0"/>
            <a:ext cx="3048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0494E687-742B-080D-AF01-DC7C7A07A216}"/>
              </a:ext>
            </a:extLst>
          </p:cNvPr>
          <p:cNvSpPr/>
          <p:nvPr userDrawn="1"/>
        </p:nvSpPr>
        <p:spPr>
          <a:xfrm>
            <a:off x="6096000" y="0"/>
            <a:ext cx="3048000" cy="6858000"/>
          </a:xfrm>
          <a:prstGeom prst="rect">
            <a:avLst/>
          </a:prstGeom>
          <a:solidFill>
            <a:srgbClr val="7C9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E109E2DA-281F-8614-E93B-E4D479F771B8}"/>
              </a:ext>
            </a:extLst>
          </p:cNvPr>
          <p:cNvSpPr/>
          <p:nvPr userDrawn="1"/>
        </p:nvSpPr>
        <p:spPr>
          <a:xfrm>
            <a:off x="9144000" y="0"/>
            <a:ext cx="3048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Pladsholder til indhold 32">
            <a:extLst>
              <a:ext uri="{FF2B5EF4-FFF2-40B4-BE49-F238E27FC236}">
                <a16:creationId xmlns:a16="http://schemas.microsoft.com/office/drawing/2014/main" id="{32625AB9-F789-FC52-2399-C95A946557B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68348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3" name="Pladsholder til tekst 20">
            <a:extLst>
              <a:ext uri="{FF2B5EF4-FFF2-40B4-BE49-F238E27FC236}">
                <a16:creationId xmlns:a16="http://schemas.microsoft.com/office/drawing/2014/main" id="{574A5940-2F19-0B6B-AE2E-B4D40BD778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4225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4" name="Pladsholder til tekst 3">
            <a:extLst>
              <a:ext uri="{FF2B5EF4-FFF2-40B4-BE49-F238E27FC236}">
                <a16:creationId xmlns:a16="http://schemas.microsoft.com/office/drawing/2014/main" id="{FB81B8A8-D445-7906-4C19-397562305C4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4225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4C812C34-76CF-56E3-172C-9952F31A6952}"/>
              </a:ext>
            </a:extLst>
          </p:cNvPr>
          <p:cNvSpPr/>
          <p:nvPr userDrawn="1"/>
        </p:nvSpPr>
        <p:spPr>
          <a:xfrm>
            <a:off x="6095995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6" name="Pladsholder til indhold 32">
            <a:extLst>
              <a:ext uri="{FF2B5EF4-FFF2-40B4-BE49-F238E27FC236}">
                <a16:creationId xmlns:a16="http://schemas.microsoft.com/office/drawing/2014/main" id="{52B64F5E-9FC4-6222-95A5-BEE2397EA22A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872584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7" name="Pladsholder til tekst 20">
            <a:extLst>
              <a:ext uri="{FF2B5EF4-FFF2-40B4-BE49-F238E27FC236}">
                <a16:creationId xmlns:a16="http://schemas.microsoft.com/office/drawing/2014/main" id="{ACA9ABB4-EC3C-9CF0-B45F-E761C35CF5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58461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F7374E9E-1E93-88ED-B06B-099D591304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58461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9B5C45FD-8B8D-1ABA-E748-FD18D62FE046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816348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0" name="Pladsholder til tekst 20">
            <a:extLst>
              <a:ext uri="{FF2B5EF4-FFF2-40B4-BE49-F238E27FC236}">
                <a16:creationId xmlns:a16="http://schemas.microsoft.com/office/drawing/2014/main" id="{F3E7627C-3BD2-022E-8E43-3B5908D6877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02225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0A1D2E4A-F4A3-FBDF-C7CC-6D4A5A48167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02225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2" name="Pladsholder til indhold 32">
            <a:extLst>
              <a:ext uri="{FF2B5EF4-FFF2-40B4-BE49-F238E27FC236}">
                <a16:creationId xmlns:a16="http://schemas.microsoft.com/office/drawing/2014/main" id="{A5F2DE35-F7FF-61BE-5FAF-EDF1A5FBA49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9912348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3" name="Pladsholder til tekst 20">
            <a:extLst>
              <a:ext uri="{FF2B5EF4-FFF2-40B4-BE49-F238E27FC236}">
                <a16:creationId xmlns:a16="http://schemas.microsoft.com/office/drawing/2014/main" id="{491A1B5B-111C-106C-5796-7D6FD180F1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98225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4" name="Pladsholder til tekst 3">
            <a:extLst>
              <a:ext uri="{FF2B5EF4-FFF2-40B4-BE49-F238E27FC236}">
                <a16:creationId xmlns:a16="http://schemas.microsoft.com/office/drawing/2014/main" id="{AB6ABC53-5ED1-261D-D80E-FC9A9733CC7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98225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0" name="Pladsholder til slidenummer 1">
            <a:extLst>
              <a:ext uri="{FF2B5EF4-FFF2-40B4-BE49-F238E27FC236}">
                <a16:creationId xmlns:a16="http://schemas.microsoft.com/office/drawing/2014/main" id="{4F88FE49-5823-D103-6F06-621044C511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562113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målsætn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ktangel 31">
            <a:extLst>
              <a:ext uri="{FF2B5EF4-FFF2-40B4-BE49-F238E27FC236}">
                <a16:creationId xmlns:a16="http://schemas.microsoft.com/office/drawing/2014/main" id="{7D03DFE3-FDBD-F8C7-798C-C9D707E36AB7}"/>
              </a:ext>
            </a:extLst>
          </p:cNvPr>
          <p:cNvSpPr/>
          <p:nvPr userDrawn="1"/>
        </p:nvSpPr>
        <p:spPr>
          <a:xfrm>
            <a:off x="4402837" y="0"/>
            <a:ext cx="778827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81012FD5-FAAC-2305-53C0-CEB12FB8CC4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34" name="Rektangel 33">
              <a:extLst>
                <a:ext uri="{FF2B5EF4-FFF2-40B4-BE49-F238E27FC236}">
                  <a16:creationId xmlns:a16="http://schemas.microsoft.com/office/drawing/2014/main" id="{D301D5D5-3DB0-2A82-87D2-E53C926126DA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5" name="Triangle 5">
              <a:extLst>
                <a:ext uri="{FF2B5EF4-FFF2-40B4-BE49-F238E27FC236}">
                  <a16:creationId xmlns:a16="http://schemas.microsoft.com/office/drawing/2014/main" id="{7376380D-1F41-0C12-D50F-99AC9D5CB148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8" name="Title Placeholder 6">
            <a:extLst>
              <a:ext uri="{FF2B5EF4-FFF2-40B4-BE49-F238E27FC236}">
                <a16:creationId xmlns:a16="http://schemas.microsoft.com/office/drawing/2014/main" id="{D6553699-6550-26E9-3F00-2A314876D6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059042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skrives en kort titel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C1EB2633-907F-A05F-97E4-17B0F1B6774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3045481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buFont typeface="+mj-lt"/>
              <a:buAutoNum type="arabicPeriod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 forskellige målsætninger beskrives</a:t>
            </a:r>
          </a:p>
        </p:txBody>
      </p:sp>
      <p:grpSp>
        <p:nvGrpSpPr>
          <p:cNvPr id="2" name="Gruppe 1">
            <a:extLst>
              <a:ext uri="{FF2B5EF4-FFF2-40B4-BE49-F238E27FC236}">
                <a16:creationId xmlns:a16="http://schemas.microsoft.com/office/drawing/2014/main" id="{D6F71153-7B11-7652-FBEA-5C37255993EC}"/>
              </a:ext>
            </a:extLst>
          </p:cNvPr>
          <p:cNvGrpSpPr/>
          <p:nvPr userDrawn="1"/>
        </p:nvGrpSpPr>
        <p:grpSpPr>
          <a:xfrm>
            <a:off x="5619445" y="4978104"/>
            <a:ext cx="5491329" cy="1481444"/>
            <a:chOff x="5960298" y="5127095"/>
            <a:chExt cx="4686203" cy="1264238"/>
          </a:xfrm>
        </p:grpSpPr>
        <p:sp>
          <p:nvSpPr>
            <p:cNvPr id="81" name="Oval 34">
              <a:extLst>
                <a:ext uri="{FF2B5EF4-FFF2-40B4-BE49-F238E27FC236}">
                  <a16:creationId xmlns:a16="http://schemas.microsoft.com/office/drawing/2014/main" id="{5EB6A33B-FF39-56B5-FDF6-26BAE3CCDC2A}"/>
                </a:ext>
              </a:extLst>
            </p:cNvPr>
            <p:cNvSpPr/>
            <p:nvPr userDrawn="1"/>
          </p:nvSpPr>
          <p:spPr>
            <a:xfrm>
              <a:off x="596029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2" name="Group 4">
              <a:extLst>
                <a:ext uri="{FF2B5EF4-FFF2-40B4-BE49-F238E27FC236}">
                  <a16:creationId xmlns:a16="http://schemas.microsoft.com/office/drawing/2014/main" id="{C153B4B6-6771-DC5D-008A-267B8BE0C088}"/>
                </a:ext>
              </a:extLst>
            </p:cNvPr>
            <p:cNvGrpSpPr/>
            <p:nvPr userDrawn="1"/>
          </p:nvGrpSpPr>
          <p:grpSpPr>
            <a:xfrm>
              <a:off x="6435996" y="5127095"/>
              <a:ext cx="3723729" cy="1022169"/>
              <a:chOff x="4320125" y="4788167"/>
              <a:chExt cx="3723729" cy="1022169"/>
            </a:xfrm>
          </p:grpSpPr>
          <p:sp>
            <p:nvSpPr>
              <p:cNvPr id="83" name="Oval 5">
                <a:extLst>
                  <a:ext uri="{FF2B5EF4-FFF2-40B4-BE49-F238E27FC236}">
                    <a16:creationId xmlns:a16="http://schemas.microsoft.com/office/drawing/2014/main" id="{3ABAC2C2-89D1-9D34-E331-C163521D5B0C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84" name="Magnetic Disk 6">
                <a:extLst>
                  <a:ext uri="{FF2B5EF4-FFF2-40B4-BE49-F238E27FC236}">
                    <a16:creationId xmlns:a16="http://schemas.microsoft.com/office/drawing/2014/main" id="{A5420D1A-543A-7D66-52D3-0DBCF6B451A5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85" name="Oval 7">
                <a:extLst>
                  <a:ext uri="{FF2B5EF4-FFF2-40B4-BE49-F238E27FC236}">
                    <a16:creationId xmlns:a16="http://schemas.microsoft.com/office/drawing/2014/main" id="{63EED4B4-C5FB-1DB1-2F4A-852F645BD76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6" name="Oval 8">
                <a:extLst>
                  <a:ext uri="{FF2B5EF4-FFF2-40B4-BE49-F238E27FC236}">
                    <a16:creationId xmlns:a16="http://schemas.microsoft.com/office/drawing/2014/main" id="{B904099B-AEB3-5084-B52D-87A061FDAD9E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7" name="Oval 9">
                <a:extLst>
                  <a:ext uri="{FF2B5EF4-FFF2-40B4-BE49-F238E27FC236}">
                    <a16:creationId xmlns:a16="http://schemas.microsoft.com/office/drawing/2014/main" id="{B4A7BD80-2613-099F-8CF7-C42D7E9C13A4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8" name="Oval 10">
                <a:extLst>
                  <a:ext uri="{FF2B5EF4-FFF2-40B4-BE49-F238E27FC236}">
                    <a16:creationId xmlns:a16="http://schemas.microsoft.com/office/drawing/2014/main" id="{E50C0738-C090-E704-C139-5591EDE69624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3" name="Heart 31">
              <a:extLst>
                <a:ext uri="{FF2B5EF4-FFF2-40B4-BE49-F238E27FC236}">
                  <a16:creationId xmlns:a16="http://schemas.microsoft.com/office/drawing/2014/main" id="{9EDCA189-D5D4-C4D9-597A-03EA327C771B}"/>
                </a:ext>
              </a:extLst>
            </p:cNvPr>
            <p:cNvSpPr/>
            <p:nvPr userDrawn="1"/>
          </p:nvSpPr>
          <p:spPr>
            <a:xfrm>
              <a:off x="8025004" y="5361282"/>
              <a:ext cx="542539" cy="140242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C6050B8D-0640-5D2A-99E4-2EDF73ED7045}"/>
              </a:ext>
            </a:extLst>
          </p:cNvPr>
          <p:cNvGrpSpPr/>
          <p:nvPr userDrawn="1"/>
        </p:nvGrpSpPr>
        <p:grpSpPr>
          <a:xfrm>
            <a:off x="8037031" y="1633812"/>
            <a:ext cx="648646" cy="3698293"/>
            <a:chOff x="8037031" y="1633812"/>
            <a:chExt cx="648646" cy="3698293"/>
          </a:xfrm>
        </p:grpSpPr>
        <p:sp>
          <p:nvSpPr>
            <p:cNvPr id="20" name="Chevron 12">
              <a:extLst>
                <a:ext uri="{FF2B5EF4-FFF2-40B4-BE49-F238E27FC236}">
                  <a16:creationId xmlns:a16="http://schemas.microsoft.com/office/drawing/2014/main" id="{652BEDD8-D8A0-0DD5-201F-084B4CD700BC}"/>
                </a:ext>
              </a:extLst>
            </p:cNvPr>
            <p:cNvSpPr/>
            <p:nvPr userDrawn="1"/>
          </p:nvSpPr>
          <p:spPr>
            <a:xfrm rot="5400000">
              <a:off x="7884982" y="1826713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01D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1" name="Group 13">
              <a:extLst>
                <a:ext uri="{FF2B5EF4-FFF2-40B4-BE49-F238E27FC236}">
                  <a16:creationId xmlns:a16="http://schemas.microsoft.com/office/drawing/2014/main" id="{4EA4DB7B-BEFC-5768-E952-9219102FCB57}"/>
                </a:ext>
              </a:extLst>
            </p:cNvPr>
            <p:cNvGrpSpPr/>
            <p:nvPr userDrawn="1"/>
          </p:nvGrpSpPr>
          <p:grpSpPr>
            <a:xfrm>
              <a:off x="8304919" y="1633812"/>
              <a:ext cx="112870" cy="3698293"/>
              <a:chOff x="6133903" y="1777317"/>
              <a:chExt cx="93000" cy="3320734"/>
            </a:xfrm>
          </p:grpSpPr>
          <p:sp>
            <p:nvSpPr>
              <p:cNvPr id="22" name="Rounded Rectangle 14">
                <a:extLst>
                  <a:ext uri="{FF2B5EF4-FFF2-40B4-BE49-F238E27FC236}">
                    <a16:creationId xmlns:a16="http://schemas.microsoft.com/office/drawing/2014/main" id="{411ECD93-CA84-944A-8AE0-2E350428ABB6}"/>
                  </a:ext>
                </a:extLst>
              </p:cNvPr>
              <p:cNvSpPr/>
              <p:nvPr userDrawn="1"/>
            </p:nvSpPr>
            <p:spPr>
              <a:xfrm flipH="1">
                <a:off x="6133903" y="1777317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3" name="Rounded Rectangle 15">
                <a:extLst>
                  <a:ext uri="{FF2B5EF4-FFF2-40B4-BE49-F238E27FC236}">
                    <a16:creationId xmlns:a16="http://schemas.microsoft.com/office/drawing/2014/main" id="{EE76B0BA-18D8-0329-021B-094171545CC3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</p:grpSp>
      <p:sp>
        <p:nvSpPr>
          <p:cNvPr id="40" name="Pladsholder til slidenummer 1">
            <a:extLst>
              <a:ext uri="{FF2B5EF4-FFF2-40B4-BE49-F238E27FC236}">
                <a16:creationId xmlns:a16="http://schemas.microsoft.com/office/drawing/2014/main" id="{AA3304CB-8819-1F2A-1302-6CE3C4F84B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63" name="Rektangel 62">
            <a:extLst>
              <a:ext uri="{FF2B5EF4-FFF2-40B4-BE49-F238E27FC236}">
                <a16:creationId xmlns:a16="http://schemas.microsoft.com/office/drawing/2014/main" id="{C945FD9D-EF71-4173-08E6-90CCAD720A47}"/>
              </a:ext>
            </a:extLst>
          </p:cNvPr>
          <p:cNvSpPr/>
          <p:nvPr userDrawn="1"/>
        </p:nvSpPr>
        <p:spPr>
          <a:xfrm>
            <a:off x="13052062" y="0"/>
            <a:ext cx="5568447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64" name="Tekstfelt 63">
            <a:extLst>
              <a:ext uri="{FF2B5EF4-FFF2-40B4-BE49-F238E27FC236}">
                <a16:creationId xmlns:a16="http://schemas.microsoft.com/office/drawing/2014/main" id="{2040CC75-BEB6-BC38-2C9B-CF59C8801722}"/>
              </a:ext>
            </a:extLst>
          </p:cNvPr>
          <p:cNvSpPr txBox="1"/>
          <p:nvPr userDrawn="1"/>
        </p:nvSpPr>
        <p:spPr>
          <a:xfrm>
            <a:off x="13274094" y="458836"/>
            <a:ext cx="500528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Hvis du ønsker at bruge flere pile for at illustrere antallet af målsætninger, kan du klikke på en af nedenstående pile og trække den hen på skiven.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238875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ålsætning 1+2+3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uppe 88">
            <a:extLst>
              <a:ext uri="{FF2B5EF4-FFF2-40B4-BE49-F238E27FC236}">
                <a16:creationId xmlns:a16="http://schemas.microsoft.com/office/drawing/2014/main" id="{65CF1DE0-8766-F8A0-4D40-747DB82A962A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D9F0FF"/>
          </a:solidFill>
        </p:grpSpPr>
        <p:sp>
          <p:nvSpPr>
            <p:cNvPr id="90" name="Rektangel 89">
              <a:extLst>
                <a:ext uri="{FF2B5EF4-FFF2-40B4-BE49-F238E27FC236}">
                  <a16:creationId xmlns:a16="http://schemas.microsoft.com/office/drawing/2014/main" id="{416BF301-11B9-CD46-9C83-3F63E543E4BC}"/>
                </a:ext>
              </a:extLst>
            </p:cNvPr>
            <p:cNvSpPr/>
            <p:nvPr userDrawn="1"/>
          </p:nvSpPr>
          <p:spPr>
            <a:xfrm>
              <a:off x="0" y="3"/>
              <a:ext cx="3950999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91" name="Rektangel 90">
              <a:extLst>
                <a:ext uri="{FF2B5EF4-FFF2-40B4-BE49-F238E27FC236}">
                  <a16:creationId xmlns:a16="http://schemas.microsoft.com/office/drawing/2014/main" id="{EF366DC4-DD29-2753-5605-E58A8F62AF0F}"/>
                </a:ext>
              </a:extLst>
            </p:cNvPr>
            <p:cNvSpPr/>
            <p:nvPr userDrawn="1"/>
          </p:nvSpPr>
          <p:spPr>
            <a:xfrm>
              <a:off x="7919692" y="-786"/>
              <a:ext cx="3950999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32" name="Oval 34">
            <a:extLst>
              <a:ext uri="{FF2B5EF4-FFF2-40B4-BE49-F238E27FC236}">
                <a16:creationId xmlns:a16="http://schemas.microsoft.com/office/drawing/2014/main" id="{ADF7A500-5B62-2E70-0D78-DD675B31B9E5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E7C90528-5DAB-D7CA-53DD-E1D6136107F6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34" name="Oval 34">
              <a:extLst>
                <a:ext uri="{FF2B5EF4-FFF2-40B4-BE49-F238E27FC236}">
                  <a16:creationId xmlns:a16="http://schemas.microsoft.com/office/drawing/2014/main" id="{629430AB-DCAD-BDFE-F3EE-615A681942CA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35" name="Group 4">
              <a:extLst>
                <a:ext uri="{FF2B5EF4-FFF2-40B4-BE49-F238E27FC236}">
                  <a16:creationId xmlns:a16="http://schemas.microsoft.com/office/drawing/2014/main" id="{A57ADB4F-6241-09B3-DD3A-104150588EBC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3" name="Oval 5">
                <a:extLst>
                  <a:ext uri="{FF2B5EF4-FFF2-40B4-BE49-F238E27FC236}">
                    <a16:creationId xmlns:a16="http://schemas.microsoft.com/office/drawing/2014/main" id="{EFD9DDD7-2C40-3B68-ADE7-9DF6F9BAC91F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4" name="Magnetic Disk 6">
                <a:extLst>
                  <a:ext uri="{FF2B5EF4-FFF2-40B4-BE49-F238E27FC236}">
                    <a16:creationId xmlns:a16="http://schemas.microsoft.com/office/drawing/2014/main" id="{B347ECCF-139A-4186-A0DA-94DBAC5C2164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5" name="Oval 7">
                <a:extLst>
                  <a:ext uri="{FF2B5EF4-FFF2-40B4-BE49-F238E27FC236}">
                    <a16:creationId xmlns:a16="http://schemas.microsoft.com/office/drawing/2014/main" id="{EE1B135E-17BF-4057-E0DD-FACF8834E06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Oval 8">
                <a:extLst>
                  <a:ext uri="{FF2B5EF4-FFF2-40B4-BE49-F238E27FC236}">
                    <a16:creationId xmlns:a16="http://schemas.microsoft.com/office/drawing/2014/main" id="{1BAF4B12-DC75-EF10-13FF-1CE9CE9A2A44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7" name="Oval 9">
                <a:extLst>
                  <a:ext uri="{FF2B5EF4-FFF2-40B4-BE49-F238E27FC236}">
                    <a16:creationId xmlns:a16="http://schemas.microsoft.com/office/drawing/2014/main" id="{2EBF0A1A-5E46-68BE-0436-AD8A48230B7F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8" name="Oval 10">
                <a:extLst>
                  <a:ext uri="{FF2B5EF4-FFF2-40B4-BE49-F238E27FC236}">
                    <a16:creationId xmlns:a16="http://schemas.microsoft.com/office/drawing/2014/main" id="{57339261-4204-AAA4-025B-73AC2C7C524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6" name="Chevron 12">
              <a:extLst>
                <a:ext uri="{FF2B5EF4-FFF2-40B4-BE49-F238E27FC236}">
                  <a16:creationId xmlns:a16="http://schemas.microsoft.com/office/drawing/2014/main" id="{EAD5A981-4037-93AA-E795-ECE9F0F111E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38" name="Group 13">
              <a:extLst>
                <a:ext uri="{FF2B5EF4-FFF2-40B4-BE49-F238E27FC236}">
                  <a16:creationId xmlns:a16="http://schemas.microsoft.com/office/drawing/2014/main" id="{1A8D2F44-9F9F-1EF4-7663-7B6A7394ADC7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1" name="Rounded Rectangle 14">
                <a:extLst>
                  <a:ext uri="{FF2B5EF4-FFF2-40B4-BE49-F238E27FC236}">
                    <a16:creationId xmlns:a16="http://schemas.microsoft.com/office/drawing/2014/main" id="{4A55636F-39C9-03E8-1731-9B3BE6E9F878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2" name="Rounded Rectangle 15">
                <a:extLst>
                  <a:ext uri="{FF2B5EF4-FFF2-40B4-BE49-F238E27FC236}">
                    <a16:creationId xmlns:a16="http://schemas.microsoft.com/office/drawing/2014/main" id="{297CEDA3-C4E5-F192-A5F6-8E46A44C54A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9" name="Heart 31">
              <a:extLst>
                <a:ext uri="{FF2B5EF4-FFF2-40B4-BE49-F238E27FC236}">
                  <a16:creationId xmlns:a16="http://schemas.microsoft.com/office/drawing/2014/main" id="{1F85FAA7-A303-758F-F8CC-F5AD125AD39C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0" name="Rounded Rectangle 35">
              <a:extLst>
                <a:ext uri="{FF2B5EF4-FFF2-40B4-BE49-F238E27FC236}">
                  <a16:creationId xmlns:a16="http://schemas.microsoft.com/office/drawing/2014/main" id="{AE011E98-A9DC-45F0-B10E-DC950810A3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203EDC55-5CE9-8654-C2A0-395F9905F6A2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3"/>
          </a:xfrm>
        </p:grpSpPr>
        <p:grpSp>
          <p:nvGrpSpPr>
            <p:cNvPr id="50" name="Group 4">
              <a:extLst>
                <a:ext uri="{FF2B5EF4-FFF2-40B4-BE49-F238E27FC236}">
                  <a16:creationId xmlns:a16="http://schemas.microsoft.com/office/drawing/2014/main" id="{0ED70D72-240D-4AE7-4E4B-10A6FC2D8270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58" name="Oval 5">
                <a:extLst>
                  <a:ext uri="{FF2B5EF4-FFF2-40B4-BE49-F238E27FC236}">
                    <a16:creationId xmlns:a16="http://schemas.microsoft.com/office/drawing/2014/main" id="{5F4C90DF-C1E5-D074-950C-A99E6A34D5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59" name="Magnetic Disk 6">
                <a:extLst>
                  <a:ext uri="{FF2B5EF4-FFF2-40B4-BE49-F238E27FC236}">
                    <a16:creationId xmlns:a16="http://schemas.microsoft.com/office/drawing/2014/main" id="{71CD8344-EE7F-93B7-3B74-F947042B7ABA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60" name="Oval 7">
                <a:extLst>
                  <a:ext uri="{FF2B5EF4-FFF2-40B4-BE49-F238E27FC236}">
                    <a16:creationId xmlns:a16="http://schemas.microsoft.com/office/drawing/2014/main" id="{90B42F09-66D5-3B83-3844-AB014E2A5CE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1" name="Oval 8">
                <a:extLst>
                  <a:ext uri="{FF2B5EF4-FFF2-40B4-BE49-F238E27FC236}">
                    <a16:creationId xmlns:a16="http://schemas.microsoft.com/office/drawing/2014/main" id="{FBF51CE5-C32C-A80B-322A-025ED427C37B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2" name="Oval 9">
                <a:extLst>
                  <a:ext uri="{FF2B5EF4-FFF2-40B4-BE49-F238E27FC236}">
                    <a16:creationId xmlns:a16="http://schemas.microsoft.com/office/drawing/2014/main" id="{A35735B8-8E3B-A9F4-9E12-6A1D0991EBB7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3" name="Oval 10">
                <a:extLst>
                  <a:ext uri="{FF2B5EF4-FFF2-40B4-BE49-F238E27FC236}">
                    <a16:creationId xmlns:a16="http://schemas.microsoft.com/office/drawing/2014/main" id="{FD0AC47C-7226-ECB3-B9D0-2DF9722FC5D4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1" name="Chevron 12">
              <a:extLst>
                <a:ext uri="{FF2B5EF4-FFF2-40B4-BE49-F238E27FC236}">
                  <a16:creationId xmlns:a16="http://schemas.microsoft.com/office/drawing/2014/main" id="{4B8682B9-A032-95AB-F695-E4172C1545D1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52" name="Group 13">
              <a:extLst>
                <a:ext uri="{FF2B5EF4-FFF2-40B4-BE49-F238E27FC236}">
                  <a16:creationId xmlns:a16="http://schemas.microsoft.com/office/drawing/2014/main" id="{414C7D46-6D64-D4AF-C763-7E9CE7432E98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56" name="Rounded Rectangle 14">
                <a:extLst>
                  <a:ext uri="{FF2B5EF4-FFF2-40B4-BE49-F238E27FC236}">
                    <a16:creationId xmlns:a16="http://schemas.microsoft.com/office/drawing/2014/main" id="{45972E23-D3E0-4152-7CB6-B58E73682951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7" name="Rounded Rectangle 15">
                <a:extLst>
                  <a:ext uri="{FF2B5EF4-FFF2-40B4-BE49-F238E27FC236}">
                    <a16:creationId xmlns:a16="http://schemas.microsoft.com/office/drawing/2014/main" id="{2C6954B4-D503-D9E0-914D-45ECE7CEB39D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3" name="Heart 31">
              <a:extLst>
                <a:ext uri="{FF2B5EF4-FFF2-40B4-BE49-F238E27FC236}">
                  <a16:creationId xmlns:a16="http://schemas.microsoft.com/office/drawing/2014/main" id="{48EF39AE-3052-F83E-796B-C7632FF5DCB1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54" name="Rounded Rectangle 35">
              <a:extLst>
                <a:ext uri="{FF2B5EF4-FFF2-40B4-BE49-F238E27FC236}">
                  <a16:creationId xmlns:a16="http://schemas.microsoft.com/office/drawing/2014/main" id="{166592EE-BB89-57DE-C790-ECCEAC7A957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sp>
          <p:nvSpPr>
            <p:cNvPr id="55" name="Oval 34">
              <a:extLst>
                <a:ext uri="{FF2B5EF4-FFF2-40B4-BE49-F238E27FC236}">
                  <a16:creationId xmlns:a16="http://schemas.microsoft.com/office/drawing/2014/main" id="{9AF7C5E3-54C6-E790-B934-F29D5E2230C5}"/>
                </a:ext>
              </a:extLst>
            </p:cNvPr>
            <p:cNvSpPr/>
            <p:nvPr/>
          </p:nvSpPr>
          <p:spPr>
            <a:xfrm>
              <a:off x="356440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0" name="Pladsholder til tekst 3">
            <a:extLst>
              <a:ext uri="{FF2B5EF4-FFF2-40B4-BE49-F238E27FC236}">
                <a16:creationId xmlns:a16="http://schemas.microsoft.com/office/drawing/2014/main" id="{939077C5-154B-6999-8545-CE2623C9A3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109" name="Pladsholder til tekst 3">
            <a:extLst>
              <a:ext uri="{FF2B5EF4-FFF2-40B4-BE49-F238E27FC236}">
                <a16:creationId xmlns:a16="http://schemas.microsoft.com/office/drawing/2014/main" id="{F09D161B-2AD1-B598-BDAE-94F815AEEB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66" name="Gruppe 65">
            <a:extLst>
              <a:ext uri="{FF2B5EF4-FFF2-40B4-BE49-F238E27FC236}">
                <a16:creationId xmlns:a16="http://schemas.microsoft.com/office/drawing/2014/main" id="{F757F7C9-82AC-4CEC-8DC6-784E35A6736B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67" name="Oval 34">
              <a:extLst>
                <a:ext uri="{FF2B5EF4-FFF2-40B4-BE49-F238E27FC236}">
                  <a16:creationId xmlns:a16="http://schemas.microsoft.com/office/drawing/2014/main" id="{F0F99136-0897-ED94-BD26-02E77A0E2006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68" name="Group 4">
              <a:extLst>
                <a:ext uri="{FF2B5EF4-FFF2-40B4-BE49-F238E27FC236}">
                  <a16:creationId xmlns:a16="http://schemas.microsoft.com/office/drawing/2014/main" id="{A16F3EF0-5BBA-E1FD-4E03-AB5922DD7BEA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75" name="Oval 5">
                <a:extLst>
                  <a:ext uri="{FF2B5EF4-FFF2-40B4-BE49-F238E27FC236}">
                    <a16:creationId xmlns:a16="http://schemas.microsoft.com/office/drawing/2014/main" id="{9746AC00-EC58-90B8-3EF3-9249AE15CD3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6" name="Magnetic Disk 6">
                <a:extLst>
                  <a:ext uri="{FF2B5EF4-FFF2-40B4-BE49-F238E27FC236}">
                    <a16:creationId xmlns:a16="http://schemas.microsoft.com/office/drawing/2014/main" id="{60E0513C-4543-12CF-E136-297C2168431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7" name="Oval 7">
                <a:extLst>
                  <a:ext uri="{FF2B5EF4-FFF2-40B4-BE49-F238E27FC236}">
                    <a16:creationId xmlns:a16="http://schemas.microsoft.com/office/drawing/2014/main" id="{F7E0C493-5802-96CE-A3F5-7B21529C549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8" name="Oval 8">
                <a:extLst>
                  <a:ext uri="{FF2B5EF4-FFF2-40B4-BE49-F238E27FC236}">
                    <a16:creationId xmlns:a16="http://schemas.microsoft.com/office/drawing/2014/main" id="{70F538CB-9CAC-BC11-EA3D-D46CFAC1C2AF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9" name="Oval 9">
                <a:extLst>
                  <a:ext uri="{FF2B5EF4-FFF2-40B4-BE49-F238E27FC236}">
                    <a16:creationId xmlns:a16="http://schemas.microsoft.com/office/drawing/2014/main" id="{8D13C8CB-D39B-5773-4F9A-D86F8B4AAF4D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1" name="Oval 10">
                <a:extLst>
                  <a:ext uri="{FF2B5EF4-FFF2-40B4-BE49-F238E27FC236}">
                    <a16:creationId xmlns:a16="http://schemas.microsoft.com/office/drawing/2014/main" id="{D67C5C5E-BF28-DF5F-A88A-65D2ABC22B30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69" name="Chevron 12">
              <a:extLst>
                <a:ext uri="{FF2B5EF4-FFF2-40B4-BE49-F238E27FC236}">
                  <a16:creationId xmlns:a16="http://schemas.microsoft.com/office/drawing/2014/main" id="{E51D2285-C01B-C352-9B62-E96093F1DBB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70" name="Group 13">
              <a:extLst>
                <a:ext uri="{FF2B5EF4-FFF2-40B4-BE49-F238E27FC236}">
                  <a16:creationId xmlns:a16="http://schemas.microsoft.com/office/drawing/2014/main" id="{94A024C2-2E5E-84F7-4B21-CA98FA29E49D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73" name="Rounded Rectangle 14">
                <a:extLst>
                  <a:ext uri="{FF2B5EF4-FFF2-40B4-BE49-F238E27FC236}">
                    <a16:creationId xmlns:a16="http://schemas.microsoft.com/office/drawing/2014/main" id="{F922A181-5E7B-988F-C87C-0135407FD76C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4" name="Rounded Rectangle 15">
                <a:extLst>
                  <a:ext uri="{FF2B5EF4-FFF2-40B4-BE49-F238E27FC236}">
                    <a16:creationId xmlns:a16="http://schemas.microsoft.com/office/drawing/2014/main" id="{9CEC0A44-8D36-B219-1796-3FC034EEAE1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71" name="Heart 31">
              <a:extLst>
                <a:ext uri="{FF2B5EF4-FFF2-40B4-BE49-F238E27FC236}">
                  <a16:creationId xmlns:a16="http://schemas.microsoft.com/office/drawing/2014/main" id="{33CB0C79-215C-60E5-13DD-3964633EA862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72" name="Rounded Rectangle 35">
              <a:extLst>
                <a:ext uri="{FF2B5EF4-FFF2-40B4-BE49-F238E27FC236}">
                  <a16:creationId xmlns:a16="http://schemas.microsoft.com/office/drawing/2014/main" id="{5A5A3E1E-1B8C-80FF-465B-E61B73B07E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82" name="Pladsholder til tekst 3">
            <a:extLst>
              <a:ext uri="{FF2B5EF4-FFF2-40B4-BE49-F238E27FC236}">
                <a16:creationId xmlns:a16="http://schemas.microsoft.com/office/drawing/2014/main" id="{F28826E6-B899-344A-87B1-4E300A1269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3" name="Pladsholder til tekst 3">
            <a:extLst>
              <a:ext uri="{FF2B5EF4-FFF2-40B4-BE49-F238E27FC236}">
                <a16:creationId xmlns:a16="http://schemas.microsoft.com/office/drawing/2014/main" id="{74A8924B-0581-715B-0064-174DFF23A2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4" name="Pladsholder til tekst 3">
            <a:extLst>
              <a:ext uri="{FF2B5EF4-FFF2-40B4-BE49-F238E27FC236}">
                <a16:creationId xmlns:a16="http://schemas.microsoft.com/office/drawing/2014/main" id="{D7D7D63B-4A93-BA4C-BC53-8744C5940A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5" name="Pladsholder til tekst 3">
            <a:extLst>
              <a:ext uri="{FF2B5EF4-FFF2-40B4-BE49-F238E27FC236}">
                <a16:creationId xmlns:a16="http://schemas.microsoft.com/office/drawing/2014/main" id="{87C57679-8DC7-1110-C379-C3E35739DF1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7" name="Pladsholder til slidenummer 1">
            <a:extLst>
              <a:ext uri="{FF2B5EF4-FFF2-40B4-BE49-F238E27FC236}">
                <a16:creationId xmlns:a16="http://schemas.microsoft.com/office/drawing/2014/main" id="{46B8E985-6C4A-69E3-13FB-9975C4014C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209775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edarbejderpræsentation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>
            <a:extLst>
              <a:ext uri="{FF2B5EF4-FFF2-40B4-BE49-F238E27FC236}">
                <a16:creationId xmlns:a16="http://schemas.microsoft.com/office/drawing/2014/main" id="{57E0D8D4-0B7C-CF9F-37FF-1A198A32FF3F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8202E2DD-FC31-165A-FDB7-20C8BF8955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D084CF44-3348-B48D-2BBD-79405FD8C56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115033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2" name="Pladsholder til tekst 2">
            <a:extLst>
              <a:ext uri="{FF2B5EF4-FFF2-40B4-BE49-F238E27FC236}">
                <a16:creationId xmlns:a16="http://schemas.microsoft.com/office/drawing/2014/main" id="{C79FD2F9-0BA8-525F-1F06-DD48536660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34CBCE50-1901-F768-9258-E9DC734CCA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4" name="Pladsholder til tekst 5">
            <a:extLst>
              <a:ext uri="{FF2B5EF4-FFF2-40B4-BE49-F238E27FC236}">
                <a16:creationId xmlns:a16="http://schemas.microsoft.com/office/drawing/2014/main" id="{02848FAA-5FD3-B008-0151-88C678C9BB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5371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5" name="Pladsholder til tekst 6">
            <a:extLst>
              <a:ext uri="{FF2B5EF4-FFF2-40B4-BE49-F238E27FC236}">
                <a16:creationId xmlns:a16="http://schemas.microsoft.com/office/drawing/2014/main" id="{5B7886DE-7902-750B-42DD-5E9A8219F93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14733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30C2E2F-04D2-1468-D82A-FF1397CF9E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03374039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Målsætning 4+5+6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ktangel 102">
            <a:extLst>
              <a:ext uri="{FF2B5EF4-FFF2-40B4-BE49-F238E27FC236}">
                <a16:creationId xmlns:a16="http://schemas.microsoft.com/office/drawing/2014/main" id="{94CB0C06-AB20-5F3B-62FC-00DFFDD3395E}"/>
              </a:ext>
            </a:extLst>
          </p:cNvPr>
          <p:cNvSpPr/>
          <p:nvPr userDrawn="1"/>
        </p:nvSpPr>
        <p:spPr>
          <a:xfrm>
            <a:off x="4058739" y="1577"/>
            <a:ext cx="4059445" cy="6856423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Oval 34">
            <a:extLst>
              <a:ext uri="{FF2B5EF4-FFF2-40B4-BE49-F238E27FC236}">
                <a16:creationId xmlns:a16="http://schemas.microsoft.com/office/drawing/2014/main" id="{ADF7A500-5B62-2E70-0D78-DD675B31B9E5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E7C90528-5DAB-D7CA-53DD-E1D6136107F6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34" name="Oval 34">
              <a:extLst>
                <a:ext uri="{FF2B5EF4-FFF2-40B4-BE49-F238E27FC236}">
                  <a16:creationId xmlns:a16="http://schemas.microsoft.com/office/drawing/2014/main" id="{629430AB-DCAD-BDFE-F3EE-615A681942CA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35" name="Group 4">
              <a:extLst>
                <a:ext uri="{FF2B5EF4-FFF2-40B4-BE49-F238E27FC236}">
                  <a16:creationId xmlns:a16="http://schemas.microsoft.com/office/drawing/2014/main" id="{A57ADB4F-6241-09B3-DD3A-104150588EBC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3" name="Oval 5">
                <a:extLst>
                  <a:ext uri="{FF2B5EF4-FFF2-40B4-BE49-F238E27FC236}">
                    <a16:creationId xmlns:a16="http://schemas.microsoft.com/office/drawing/2014/main" id="{EFD9DDD7-2C40-3B68-ADE7-9DF6F9BAC91F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4" name="Magnetic Disk 6">
                <a:extLst>
                  <a:ext uri="{FF2B5EF4-FFF2-40B4-BE49-F238E27FC236}">
                    <a16:creationId xmlns:a16="http://schemas.microsoft.com/office/drawing/2014/main" id="{B347ECCF-139A-4186-A0DA-94DBAC5C2164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5" name="Oval 7">
                <a:extLst>
                  <a:ext uri="{FF2B5EF4-FFF2-40B4-BE49-F238E27FC236}">
                    <a16:creationId xmlns:a16="http://schemas.microsoft.com/office/drawing/2014/main" id="{EE1B135E-17BF-4057-E0DD-FACF8834E06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Oval 8">
                <a:extLst>
                  <a:ext uri="{FF2B5EF4-FFF2-40B4-BE49-F238E27FC236}">
                    <a16:creationId xmlns:a16="http://schemas.microsoft.com/office/drawing/2014/main" id="{1BAF4B12-DC75-EF10-13FF-1CE9CE9A2A44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7" name="Oval 9">
                <a:extLst>
                  <a:ext uri="{FF2B5EF4-FFF2-40B4-BE49-F238E27FC236}">
                    <a16:creationId xmlns:a16="http://schemas.microsoft.com/office/drawing/2014/main" id="{2EBF0A1A-5E46-68BE-0436-AD8A48230B7F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8" name="Oval 10">
                <a:extLst>
                  <a:ext uri="{FF2B5EF4-FFF2-40B4-BE49-F238E27FC236}">
                    <a16:creationId xmlns:a16="http://schemas.microsoft.com/office/drawing/2014/main" id="{57339261-4204-AAA4-025B-73AC2C7C524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6" name="Chevron 12">
              <a:extLst>
                <a:ext uri="{FF2B5EF4-FFF2-40B4-BE49-F238E27FC236}">
                  <a16:creationId xmlns:a16="http://schemas.microsoft.com/office/drawing/2014/main" id="{EAD5A981-4037-93AA-E795-ECE9F0F111E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38" name="Group 13">
              <a:extLst>
                <a:ext uri="{FF2B5EF4-FFF2-40B4-BE49-F238E27FC236}">
                  <a16:creationId xmlns:a16="http://schemas.microsoft.com/office/drawing/2014/main" id="{1A8D2F44-9F9F-1EF4-7663-7B6A7394ADC7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1" name="Rounded Rectangle 14">
                <a:extLst>
                  <a:ext uri="{FF2B5EF4-FFF2-40B4-BE49-F238E27FC236}">
                    <a16:creationId xmlns:a16="http://schemas.microsoft.com/office/drawing/2014/main" id="{4A55636F-39C9-03E8-1731-9B3BE6E9F878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2" name="Rounded Rectangle 15">
                <a:extLst>
                  <a:ext uri="{FF2B5EF4-FFF2-40B4-BE49-F238E27FC236}">
                    <a16:creationId xmlns:a16="http://schemas.microsoft.com/office/drawing/2014/main" id="{297CEDA3-C4E5-F192-A5F6-8E46A44C54A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9" name="Heart 31">
              <a:extLst>
                <a:ext uri="{FF2B5EF4-FFF2-40B4-BE49-F238E27FC236}">
                  <a16:creationId xmlns:a16="http://schemas.microsoft.com/office/drawing/2014/main" id="{1F85FAA7-A303-758F-F8CC-F5AD125AD39C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0" name="Rounded Rectangle 35">
              <a:extLst>
                <a:ext uri="{FF2B5EF4-FFF2-40B4-BE49-F238E27FC236}">
                  <a16:creationId xmlns:a16="http://schemas.microsoft.com/office/drawing/2014/main" id="{AE011E98-A9DC-45F0-B10E-DC950810A3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203EDC55-5CE9-8654-C2A0-395F9905F6A2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3"/>
          </a:xfrm>
        </p:grpSpPr>
        <p:grpSp>
          <p:nvGrpSpPr>
            <p:cNvPr id="50" name="Group 4">
              <a:extLst>
                <a:ext uri="{FF2B5EF4-FFF2-40B4-BE49-F238E27FC236}">
                  <a16:creationId xmlns:a16="http://schemas.microsoft.com/office/drawing/2014/main" id="{0ED70D72-240D-4AE7-4E4B-10A6FC2D8270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58" name="Oval 5">
                <a:extLst>
                  <a:ext uri="{FF2B5EF4-FFF2-40B4-BE49-F238E27FC236}">
                    <a16:creationId xmlns:a16="http://schemas.microsoft.com/office/drawing/2014/main" id="{5F4C90DF-C1E5-D074-950C-A99E6A34D5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59" name="Magnetic Disk 6">
                <a:extLst>
                  <a:ext uri="{FF2B5EF4-FFF2-40B4-BE49-F238E27FC236}">
                    <a16:creationId xmlns:a16="http://schemas.microsoft.com/office/drawing/2014/main" id="{71CD8344-EE7F-93B7-3B74-F947042B7ABA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60" name="Oval 7">
                <a:extLst>
                  <a:ext uri="{FF2B5EF4-FFF2-40B4-BE49-F238E27FC236}">
                    <a16:creationId xmlns:a16="http://schemas.microsoft.com/office/drawing/2014/main" id="{90B42F09-66D5-3B83-3844-AB014E2A5CE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1" name="Oval 8">
                <a:extLst>
                  <a:ext uri="{FF2B5EF4-FFF2-40B4-BE49-F238E27FC236}">
                    <a16:creationId xmlns:a16="http://schemas.microsoft.com/office/drawing/2014/main" id="{FBF51CE5-C32C-A80B-322A-025ED427C37B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2" name="Oval 9">
                <a:extLst>
                  <a:ext uri="{FF2B5EF4-FFF2-40B4-BE49-F238E27FC236}">
                    <a16:creationId xmlns:a16="http://schemas.microsoft.com/office/drawing/2014/main" id="{A35735B8-8E3B-A9F4-9E12-6A1D0991EBB7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3" name="Oval 10">
                <a:extLst>
                  <a:ext uri="{FF2B5EF4-FFF2-40B4-BE49-F238E27FC236}">
                    <a16:creationId xmlns:a16="http://schemas.microsoft.com/office/drawing/2014/main" id="{FD0AC47C-7226-ECB3-B9D0-2DF9722FC5D4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1" name="Chevron 12">
              <a:extLst>
                <a:ext uri="{FF2B5EF4-FFF2-40B4-BE49-F238E27FC236}">
                  <a16:creationId xmlns:a16="http://schemas.microsoft.com/office/drawing/2014/main" id="{4B8682B9-A032-95AB-F695-E4172C1545D1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52" name="Group 13">
              <a:extLst>
                <a:ext uri="{FF2B5EF4-FFF2-40B4-BE49-F238E27FC236}">
                  <a16:creationId xmlns:a16="http://schemas.microsoft.com/office/drawing/2014/main" id="{414C7D46-6D64-D4AF-C763-7E9CE7432E98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56" name="Rounded Rectangle 14">
                <a:extLst>
                  <a:ext uri="{FF2B5EF4-FFF2-40B4-BE49-F238E27FC236}">
                    <a16:creationId xmlns:a16="http://schemas.microsoft.com/office/drawing/2014/main" id="{45972E23-D3E0-4152-7CB6-B58E73682951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7" name="Rounded Rectangle 15">
                <a:extLst>
                  <a:ext uri="{FF2B5EF4-FFF2-40B4-BE49-F238E27FC236}">
                    <a16:creationId xmlns:a16="http://schemas.microsoft.com/office/drawing/2014/main" id="{2C6954B4-D503-D9E0-914D-45ECE7CEB39D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3" name="Heart 31">
              <a:extLst>
                <a:ext uri="{FF2B5EF4-FFF2-40B4-BE49-F238E27FC236}">
                  <a16:creationId xmlns:a16="http://schemas.microsoft.com/office/drawing/2014/main" id="{48EF39AE-3052-F83E-796B-C7632FF5DCB1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54" name="Rounded Rectangle 35">
              <a:extLst>
                <a:ext uri="{FF2B5EF4-FFF2-40B4-BE49-F238E27FC236}">
                  <a16:creationId xmlns:a16="http://schemas.microsoft.com/office/drawing/2014/main" id="{166592EE-BB89-57DE-C790-ECCEAC7A957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sp>
          <p:nvSpPr>
            <p:cNvPr id="55" name="Oval 34">
              <a:extLst>
                <a:ext uri="{FF2B5EF4-FFF2-40B4-BE49-F238E27FC236}">
                  <a16:creationId xmlns:a16="http://schemas.microsoft.com/office/drawing/2014/main" id="{9AF7C5E3-54C6-E790-B934-F29D5E2230C5}"/>
                </a:ext>
              </a:extLst>
            </p:cNvPr>
            <p:cNvSpPr/>
            <p:nvPr/>
          </p:nvSpPr>
          <p:spPr>
            <a:xfrm>
              <a:off x="356440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0" name="Pladsholder til tekst 3">
            <a:extLst>
              <a:ext uri="{FF2B5EF4-FFF2-40B4-BE49-F238E27FC236}">
                <a16:creationId xmlns:a16="http://schemas.microsoft.com/office/drawing/2014/main" id="{939077C5-154B-6999-8545-CE2623C9A3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109" name="Pladsholder til tekst 3">
            <a:extLst>
              <a:ext uri="{FF2B5EF4-FFF2-40B4-BE49-F238E27FC236}">
                <a16:creationId xmlns:a16="http://schemas.microsoft.com/office/drawing/2014/main" id="{F09D161B-2AD1-B598-BDAE-94F815AEEB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66" name="Gruppe 65">
            <a:extLst>
              <a:ext uri="{FF2B5EF4-FFF2-40B4-BE49-F238E27FC236}">
                <a16:creationId xmlns:a16="http://schemas.microsoft.com/office/drawing/2014/main" id="{F757F7C9-82AC-4CEC-8DC6-784E35A6736B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67" name="Oval 34">
              <a:extLst>
                <a:ext uri="{FF2B5EF4-FFF2-40B4-BE49-F238E27FC236}">
                  <a16:creationId xmlns:a16="http://schemas.microsoft.com/office/drawing/2014/main" id="{F0F99136-0897-ED94-BD26-02E77A0E2006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68" name="Group 4">
              <a:extLst>
                <a:ext uri="{FF2B5EF4-FFF2-40B4-BE49-F238E27FC236}">
                  <a16:creationId xmlns:a16="http://schemas.microsoft.com/office/drawing/2014/main" id="{A16F3EF0-5BBA-E1FD-4E03-AB5922DD7BEA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75" name="Oval 5">
                <a:extLst>
                  <a:ext uri="{FF2B5EF4-FFF2-40B4-BE49-F238E27FC236}">
                    <a16:creationId xmlns:a16="http://schemas.microsoft.com/office/drawing/2014/main" id="{9746AC00-EC58-90B8-3EF3-9249AE15CD3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6" name="Magnetic Disk 6">
                <a:extLst>
                  <a:ext uri="{FF2B5EF4-FFF2-40B4-BE49-F238E27FC236}">
                    <a16:creationId xmlns:a16="http://schemas.microsoft.com/office/drawing/2014/main" id="{60E0513C-4543-12CF-E136-297C2168431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7" name="Oval 7">
                <a:extLst>
                  <a:ext uri="{FF2B5EF4-FFF2-40B4-BE49-F238E27FC236}">
                    <a16:creationId xmlns:a16="http://schemas.microsoft.com/office/drawing/2014/main" id="{F7E0C493-5802-96CE-A3F5-7B21529C549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8" name="Oval 8">
                <a:extLst>
                  <a:ext uri="{FF2B5EF4-FFF2-40B4-BE49-F238E27FC236}">
                    <a16:creationId xmlns:a16="http://schemas.microsoft.com/office/drawing/2014/main" id="{70F538CB-9CAC-BC11-EA3D-D46CFAC1C2AF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9" name="Oval 9">
                <a:extLst>
                  <a:ext uri="{FF2B5EF4-FFF2-40B4-BE49-F238E27FC236}">
                    <a16:creationId xmlns:a16="http://schemas.microsoft.com/office/drawing/2014/main" id="{8D13C8CB-D39B-5773-4F9A-D86F8B4AAF4D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1" name="Oval 10">
                <a:extLst>
                  <a:ext uri="{FF2B5EF4-FFF2-40B4-BE49-F238E27FC236}">
                    <a16:creationId xmlns:a16="http://schemas.microsoft.com/office/drawing/2014/main" id="{D67C5C5E-BF28-DF5F-A88A-65D2ABC22B30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69" name="Chevron 12">
              <a:extLst>
                <a:ext uri="{FF2B5EF4-FFF2-40B4-BE49-F238E27FC236}">
                  <a16:creationId xmlns:a16="http://schemas.microsoft.com/office/drawing/2014/main" id="{E51D2285-C01B-C352-9B62-E96093F1DBB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70" name="Group 13">
              <a:extLst>
                <a:ext uri="{FF2B5EF4-FFF2-40B4-BE49-F238E27FC236}">
                  <a16:creationId xmlns:a16="http://schemas.microsoft.com/office/drawing/2014/main" id="{94A024C2-2E5E-84F7-4B21-CA98FA29E49D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73" name="Rounded Rectangle 14">
                <a:extLst>
                  <a:ext uri="{FF2B5EF4-FFF2-40B4-BE49-F238E27FC236}">
                    <a16:creationId xmlns:a16="http://schemas.microsoft.com/office/drawing/2014/main" id="{F922A181-5E7B-988F-C87C-0135407FD76C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4" name="Rounded Rectangle 15">
                <a:extLst>
                  <a:ext uri="{FF2B5EF4-FFF2-40B4-BE49-F238E27FC236}">
                    <a16:creationId xmlns:a16="http://schemas.microsoft.com/office/drawing/2014/main" id="{9CEC0A44-8D36-B219-1796-3FC034EEAE1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71" name="Heart 31">
              <a:extLst>
                <a:ext uri="{FF2B5EF4-FFF2-40B4-BE49-F238E27FC236}">
                  <a16:creationId xmlns:a16="http://schemas.microsoft.com/office/drawing/2014/main" id="{33CB0C79-215C-60E5-13DD-3964633EA862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72" name="Rounded Rectangle 35">
              <a:extLst>
                <a:ext uri="{FF2B5EF4-FFF2-40B4-BE49-F238E27FC236}">
                  <a16:creationId xmlns:a16="http://schemas.microsoft.com/office/drawing/2014/main" id="{5A5A3E1E-1B8C-80FF-465B-E61B73B07E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82" name="Pladsholder til tekst 3">
            <a:extLst>
              <a:ext uri="{FF2B5EF4-FFF2-40B4-BE49-F238E27FC236}">
                <a16:creationId xmlns:a16="http://schemas.microsoft.com/office/drawing/2014/main" id="{F28826E6-B899-344A-87B1-4E300A1269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3" name="Pladsholder til tekst 3">
            <a:extLst>
              <a:ext uri="{FF2B5EF4-FFF2-40B4-BE49-F238E27FC236}">
                <a16:creationId xmlns:a16="http://schemas.microsoft.com/office/drawing/2014/main" id="{74A8924B-0581-715B-0064-174DFF23A2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4" name="Pladsholder til tekst 3">
            <a:extLst>
              <a:ext uri="{FF2B5EF4-FFF2-40B4-BE49-F238E27FC236}">
                <a16:creationId xmlns:a16="http://schemas.microsoft.com/office/drawing/2014/main" id="{D7D7D63B-4A93-BA4C-BC53-8744C5940A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5" name="Pladsholder til tekst 3">
            <a:extLst>
              <a:ext uri="{FF2B5EF4-FFF2-40B4-BE49-F238E27FC236}">
                <a16:creationId xmlns:a16="http://schemas.microsoft.com/office/drawing/2014/main" id="{87C57679-8DC7-1110-C379-C3E35739DF1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7" name="Pladsholder til slidenummer 1">
            <a:extLst>
              <a:ext uri="{FF2B5EF4-FFF2-40B4-BE49-F238E27FC236}">
                <a16:creationId xmlns:a16="http://schemas.microsoft.com/office/drawing/2014/main" id="{46B8E985-6C4A-69E3-13FB-9975C4014C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960350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epæl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25E761E8-0A97-9537-ECC2-4F035FD46E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b="1672"/>
          <a:stretch/>
        </p:blipFill>
        <p:spPr>
          <a:xfrm>
            <a:off x="2828547" y="2633256"/>
            <a:ext cx="7033053" cy="4224744"/>
          </a:xfrm>
          <a:prstGeom prst="rect">
            <a:avLst/>
          </a:prstGeom>
          <a:effectLst/>
        </p:spPr>
      </p:pic>
      <p:sp>
        <p:nvSpPr>
          <p:cNvPr id="40" name="Title Placeholder 6">
            <a:extLst>
              <a:ext uri="{FF2B5EF4-FFF2-40B4-BE49-F238E27FC236}">
                <a16:creationId xmlns:a16="http://schemas.microsoft.com/office/drawing/2014/main" id="{FD44E642-7BEB-6111-1634-60B9AC42B2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813410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4" name="Pladsholder til slidenummer 1">
            <a:extLst>
              <a:ext uri="{FF2B5EF4-FFF2-40B4-BE49-F238E27FC236}">
                <a16:creationId xmlns:a16="http://schemas.microsoft.com/office/drawing/2014/main" id="{0AC964D2-4D5C-73C7-E699-0B5DC9B4A6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5BC45030-75CD-6869-0A86-4B2E49A90332}"/>
              </a:ext>
            </a:extLst>
          </p:cNvPr>
          <p:cNvSpPr/>
          <p:nvPr userDrawn="1"/>
        </p:nvSpPr>
        <p:spPr>
          <a:xfrm>
            <a:off x="13052062" y="0"/>
            <a:ext cx="5780096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30B337A1-D9A7-A12B-2CCC-B5C7599F2A32}"/>
              </a:ext>
            </a:extLst>
          </p:cNvPr>
          <p:cNvSpPr txBox="1"/>
          <p:nvPr userDrawn="1"/>
        </p:nvSpPr>
        <p:spPr>
          <a:xfrm>
            <a:off x="13274094" y="458836"/>
            <a:ext cx="3946746" cy="869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Dette er et milepælsslide. 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Her kan du selv vælge antal 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af milepæle og placering.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b="1" dirty="0">
                <a:latin typeface="Poppins Black" pitchFamily="2" charset="77"/>
                <a:cs typeface="Poppins Black" pitchFamily="2" charset="77"/>
              </a:rPr>
              <a:t>&gt;  </a:t>
            </a:r>
            <a:r>
              <a:rPr lang="da-DK" dirty="0">
                <a:latin typeface="Poppins Light" pitchFamily="2" charset="77"/>
                <a:cs typeface="Poppins Light" pitchFamily="2" charset="77"/>
              </a:rPr>
              <a:t>For at ændre placering skal 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du klikke på milepælen på vejen. Derefter kan du trække mile-pælen hen til den ønskede destination.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dirty="0">
                <a:latin typeface="Poppins Light" pitchFamily="2" charset="77"/>
                <a:cs typeface="Poppins Light" pitchFamily="2" charset="77"/>
              </a:rPr>
              <a:t> Det anbefales at skrive tekstbokse ud for hver milepæl.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17239531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nmarksko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ktangel 14">
            <a:extLst>
              <a:ext uri="{FF2B5EF4-FFF2-40B4-BE49-F238E27FC236}">
                <a16:creationId xmlns:a16="http://schemas.microsoft.com/office/drawing/2014/main" id="{3AFABC73-38C1-EF89-E33A-3F11FCF6641F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" name="Gruppe 2">
            <a:extLst>
              <a:ext uri="{FF2B5EF4-FFF2-40B4-BE49-F238E27FC236}">
                <a16:creationId xmlns:a16="http://schemas.microsoft.com/office/drawing/2014/main" id="{95B43FCC-19C8-A2A9-98F9-EEF4E69FF1AA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D47A6B30-5545-BEAA-0F22-8188E55B1690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5" name="Triangle 5">
              <a:extLst>
                <a:ext uri="{FF2B5EF4-FFF2-40B4-BE49-F238E27FC236}">
                  <a16:creationId xmlns:a16="http://schemas.microsoft.com/office/drawing/2014/main" id="{77F9C224-B9E8-9CB3-48C7-999A5F857E19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F426E56-191A-4437-6BDC-E4ACD7117C8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3045481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forklarende tekst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D561F68A-8FC1-8806-B250-CE1C1025F6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059042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</a:t>
            </a:r>
          </a:p>
        </p:txBody>
      </p:sp>
      <p:pic>
        <p:nvPicPr>
          <p:cNvPr id="8" name="Billede 7" descr="Et billede, der indeholder tekst, silhuet&#10;&#10;Automatisk genereret beskrivelse">
            <a:extLst>
              <a:ext uri="{FF2B5EF4-FFF2-40B4-BE49-F238E27FC236}">
                <a16:creationId xmlns:a16="http://schemas.microsoft.com/office/drawing/2014/main" id="{8D5B5BA8-63B6-99ED-6B45-F643806687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93124" y="1012903"/>
            <a:ext cx="4541419" cy="54324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9678"/>
              </a:prstClr>
            </a:outerShdw>
          </a:effectLst>
        </p:spPr>
      </p:pic>
      <p:sp>
        <p:nvSpPr>
          <p:cNvPr id="9" name="Pladsholder til tekst 12">
            <a:extLst>
              <a:ext uri="{FF2B5EF4-FFF2-40B4-BE49-F238E27FC236}">
                <a16:creationId xmlns:a16="http://schemas.microsoft.com/office/drawing/2014/main" id="{E3E2AAFB-0005-5935-F3F4-D86AE2A9C30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95610" y="6008914"/>
            <a:ext cx="772515" cy="255361"/>
          </a:xfrm>
        </p:spPr>
        <p:txBody>
          <a:bodyPr/>
          <a:lstStyle>
            <a:lvl1pPr marL="0" indent="0">
              <a:buFontTx/>
              <a:buNone/>
              <a:defRPr sz="7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Indsæt navn på de røde ikoner</a:t>
            </a:r>
          </a:p>
        </p:txBody>
      </p:sp>
      <p:grpSp>
        <p:nvGrpSpPr>
          <p:cNvPr id="10" name="Gruppe 9">
            <a:extLst>
              <a:ext uri="{FF2B5EF4-FFF2-40B4-BE49-F238E27FC236}">
                <a16:creationId xmlns:a16="http://schemas.microsoft.com/office/drawing/2014/main" id="{BD55193A-0590-F933-4C7D-3C2E345DE8D0}"/>
              </a:ext>
            </a:extLst>
          </p:cNvPr>
          <p:cNvGrpSpPr/>
          <p:nvPr userDrawn="1"/>
        </p:nvGrpSpPr>
        <p:grpSpPr>
          <a:xfrm>
            <a:off x="10611617" y="5969099"/>
            <a:ext cx="179299" cy="295175"/>
            <a:chOff x="3191792" y="3209022"/>
            <a:chExt cx="219977" cy="362142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2AFAE9AD-9236-6D20-8442-2E91B491053B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F70B1CB8-2994-5223-C624-16375FBF9C64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13" name="Teardrop 175">
                <a:extLst>
                  <a:ext uri="{FF2B5EF4-FFF2-40B4-BE49-F238E27FC236}">
                    <a16:creationId xmlns:a16="http://schemas.microsoft.com/office/drawing/2014/main" id="{0A055B6E-1144-2FA9-9D21-7680B0D9DE17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Oval 183">
                <a:extLst>
                  <a:ext uri="{FF2B5EF4-FFF2-40B4-BE49-F238E27FC236}">
                    <a16:creationId xmlns:a16="http://schemas.microsoft.com/office/drawing/2014/main" id="{38554BD0-2BD6-C9B8-02D9-87163D8B89F6}"/>
                  </a:ext>
                </a:extLst>
              </p:cNvPr>
              <p:cNvSpPr/>
              <p:nvPr/>
            </p:nvSpPr>
            <p:spPr>
              <a:xfrm>
                <a:off x="1684184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sp>
        <p:nvSpPr>
          <p:cNvPr id="18" name="Pladsholder til slidenummer 1">
            <a:extLst>
              <a:ext uri="{FF2B5EF4-FFF2-40B4-BE49-F238E27FC236}">
                <a16:creationId xmlns:a16="http://schemas.microsoft.com/office/drawing/2014/main" id="{0000F9F3-1DEB-BAA7-DE6A-28464F5609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D34F64C8-6A52-1B5E-C72D-8CCABB1B130A}"/>
              </a:ext>
            </a:extLst>
          </p:cNvPr>
          <p:cNvSpPr/>
          <p:nvPr userDrawn="1"/>
        </p:nvSpPr>
        <p:spPr>
          <a:xfrm>
            <a:off x="13052062" y="0"/>
            <a:ext cx="4390811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0" name="Tekstfelt 19">
            <a:extLst>
              <a:ext uri="{FF2B5EF4-FFF2-40B4-BE49-F238E27FC236}">
                <a16:creationId xmlns:a16="http://schemas.microsoft.com/office/drawing/2014/main" id="{9C8DBD10-1C30-085D-13DD-2EB9836D0A8C}"/>
              </a:ext>
            </a:extLst>
          </p:cNvPr>
          <p:cNvSpPr txBox="1"/>
          <p:nvPr userDrawn="1"/>
        </p:nvSpPr>
        <p:spPr>
          <a:xfrm>
            <a:off x="13274094" y="458836"/>
            <a:ext cx="3946746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På dette slide kan du selv vælge placering af de røde ikoner. </a:t>
            </a:r>
            <a:br>
              <a:rPr lang="da-DK" sz="1600" dirty="0">
                <a:latin typeface="Poppins Light" pitchFamily="2" charset="77"/>
                <a:cs typeface="Poppins Light" pitchFamily="2" charset="77"/>
              </a:rPr>
            </a:br>
            <a:br>
              <a:rPr lang="da-DK" sz="1600" dirty="0">
                <a:latin typeface="Poppins Light" pitchFamily="2" charset="77"/>
                <a:cs typeface="Poppins Light" pitchFamily="2" charset="77"/>
              </a:rPr>
            </a:b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  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Dette gøres ved at klikke på et af nedenstående ikoner. Derefter kan du trække ikonet hen på kortet.</a:t>
            </a:r>
            <a:br>
              <a:rPr lang="da-DK" sz="1600" dirty="0"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latin typeface="Poppins" pitchFamily="2" charset="77"/>
                <a:cs typeface="Poppins" pitchFamily="2" charset="77"/>
              </a:rPr>
            </a:b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 OBS: Husk at skrive, hvad de røde ikoner står for i boksen i højre hjørne.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21422315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dslinj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Afrundet rektangel 53">
            <a:extLst>
              <a:ext uri="{FF2B5EF4-FFF2-40B4-BE49-F238E27FC236}">
                <a16:creationId xmlns:a16="http://schemas.microsoft.com/office/drawing/2014/main" id="{0B6C375C-32B8-F1B4-783A-609923A3C081}"/>
              </a:ext>
            </a:extLst>
          </p:cNvPr>
          <p:cNvSpPr/>
          <p:nvPr userDrawn="1"/>
        </p:nvSpPr>
        <p:spPr>
          <a:xfrm rot="10800000" flipV="1">
            <a:off x="3395942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55" name="Afrundet rektangel 54">
            <a:extLst>
              <a:ext uri="{FF2B5EF4-FFF2-40B4-BE49-F238E27FC236}">
                <a16:creationId xmlns:a16="http://schemas.microsoft.com/office/drawing/2014/main" id="{10732C96-3395-3B09-AC24-2DE35BC85A64}"/>
              </a:ext>
            </a:extLst>
          </p:cNvPr>
          <p:cNvSpPr/>
          <p:nvPr userDrawn="1"/>
        </p:nvSpPr>
        <p:spPr>
          <a:xfrm rot="10800000" flipV="1">
            <a:off x="429602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56" name="Afrundet rektangel 55">
            <a:extLst>
              <a:ext uri="{FF2B5EF4-FFF2-40B4-BE49-F238E27FC236}">
                <a16:creationId xmlns:a16="http://schemas.microsoft.com/office/drawing/2014/main" id="{DD18803E-D0BB-4C01-82AE-0E893E9C5FD0}"/>
              </a:ext>
            </a:extLst>
          </p:cNvPr>
          <p:cNvSpPr/>
          <p:nvPr userDrawn="1"/>
        </p:nvSpPr>
        <p:spPr>
          <a:xfrm rot="10800000" flipV="1">
            <a:off x="249585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/>
          </a:p>
        </p:txBody>
      </p:sp>
      <p:sp>
        <p:nvSpPr>
          <p:cNvPr id="57" name="Afrundet rektangel 56">
            <a:extLst>
              <a:ext uri="{FF2B5EF4-FFF2-40B4-BE49-F238E27FC236}">
                <a16:creationId xmlns:a16="http://schemas.microsoft.com/office/drawing/2014/main" id="{F68F428E-2EA5-325A-D31A-0EBC2106FF7B}"/>
              </a:ext>
            </a:extLst>
          </p:cNvPr>
          <p:cNvSpPr/>
          <p:nvPr userDrawn="1"/>
        </p:nvSpPr>
        <p:spPr>
          <a:xfrm rot="10800000" flipV="1">
            <a:off x="1595036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58" name="Afrundet rektangel 57">
            <a:extLst>
              <a:ext uri="{FF2B5EF4-FFF2-40B4-BE49-F238E27FC236}">
                <a16:creationId xmlns:a16="http://schemas.microsoft.com/office/drawing/2014/main" id="{040C1C49-2E54-C3FB-F329-9447E40CEABE}"/>
              </a:ext>
            </a:extLst>
          </p:cNvPr>
          <p:cNvSpPr/>
          <p:nvPr userDrawn="1"/>
        </p:nvSpPr>
        <p:spPr>
          <a:xfrm rot="10800000" flipV="1">
            <a:off x="5196105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59" name="Afrundet rektangel 58">
            <a:extLst>
              <a:ext uri="{FF2B5EF4-FFF2-40B4-BE49-F238E27FC236}">
                <a16:creationId xmlns:a16="http://schemas.microsoft.com/office/drawing/2014/main" id="{40D4B370-BEEE-00AE-17C3-A670AE08296C}"/>
              </a:ext>
            </a:extLst>
          </p:cNvPr>
          <p:cNvSpPr/>
          <p:nvPr userDrawn="1"/>
        </p:nvSpPr>
        <p:spPr>
          <a:xfrm rot="10800000" flipV="1">
            <a:off x="6096187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42B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0" name="Afrundet rektangel 59">
            <a:extLst>
              <a:ext uri="{FF2B5EF4-FFF2-40B4-BE49-F238E27FC236}">
                <a16:creationId xmlns:a16="http://schemas.microsoft.com/office/drawing/2014/main" id="{E73557F9-862E-B582-D3B8-DD319C18ECB5}"/>
              </a:ext>
            </a:extLst>
          </p:cNvPr>
          <p:cNvSpPr/>
          <p:nvPr userDrawn="1"/>
        </p:nvSpPr>
        <p:spPr>
          <a:xfrm rot="10800000" flipV="1">
            <a:off x="699626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42B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1" name="Afrundet rektangel 60">
            <a:extLst>
              <a:ext uri="{FF2B5EF4-FFF2-40B4-BE49-F238E27FC236}">
                <a16:creationId xmlns:a16="http://schemas.microsoft.com/office/drawing/2014/main" id="{A7505502-1D08-0432-9DC3-825C2C0C0684}"/>
              </a:ext>
            </a:extLst>
          </p:cNvPr>
          <p:cNvSpPr/>
          <p:nvPr userDrawn="1"/>
        </p:nvSpPr>
        <p:spPr>
          <a:xfrm rot="10800000" flipV="1">
            <a:off x="7896350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42B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2" name="Afrundet rektangel 61">
            <a:extLst>
              <a:ext uri="{FF2B5EF4-FFF2-40B4-BE49-F238E27FC236}">
                <a16:creationId xmlns:a16="http://schemas.microsoft.com/office/drawing/2014/main" id="{7ADBDC99-C966-58AF-7781-C31607E96D12}"/>
              </a:ext>
            </a:extLst>
          </p:cNvPr>
          <p:cNvSpPr/>
          <p:nvPr userDrawn="1"/>
        </p:nvSpPr>
        <p:spPr>
          <a:xfrm rot="10800000" flipV="1">
            <a:off x="8796431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3" name="Afrundet rektangel 62">
            <a:extLst>
              <a:ext uri="{FF2B5EF4-FFF2-40B4-BE49-F238E27FC236}">
                <a16:creationId xmlns:a16="http://schemas.microsoft.com/office/drawing/2014/main" id="{496D62C2-2BCB-3C87-F3B7-7254E85C9653}"/>
              </a:ext>
            </a:extLst>
          </p:cNvPr>
          <p:cNvSpPr/>
          <p:nvPr userDrawn="1"/>
        </p:nvSpPr>
        <p:spPr>
          <a:xfrm rot="10800000" flipV="1">
            <a:off x="969651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4" name="Afrundet rektangel 63">
            <a:extLst>
              <a:ext uri="{FF2B5EF4-FFF2-40B4-BE49-F238E27FC236}">
                <a16:creationId xmlns:a16="http://schemas.microsoft.com/office/drawing/2014/main" id="{22471251-70EE-F116-A804-6F0FB19D26A3}"/>
              </a:ext>
            </a:extLst>
          </p:cNvPr>
          <p:cNvSpPr/>
          <p:nvPr userDrawn="1"/>
        </p:nvSpPr>
        <p:spPr>
          <a:xfrm rot="10800000" flipV="1">
            <a:off x="10596594" y="3610184"/>
            <a:ext cx="900082" cy="358775"/>
          </a:xfrm>
          <a:prstGeom prst="roundRect">
            <a:avLst>
              <a:gd name="adj" fmla="val 0"/>
            </a:avLst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5" name="Afrundet rektangel 64">
            <a:extLst>
              <a:ext uri="{FF2B5EF4-FFF2-40B4-BE49-F238E27FC236}">
                <a16:creationId xmlns:a16="http://schemas.microsoft.com/office/drawing/2014/main" id="{AE9BFC62-70CC-0193-8AAA-FD582A3BE2F3}"/>
              </a:ext>
            </a:extLst>
          </p:cNvPr>
          <p:cNvSpPr/>
          <p:nvPr userDrawn="1"/>
        </p:nvSpPr>
        <p:spPr>
          <a:xfrm rot="10800000" flipV="1">
            <a:off x="695326" y="3608388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66" name="Pladsholder til tekst 28">
            <a:extLst>
              <a:ext uri="{FF2B5EF4-FFF2-40B4-BE49-F238E27FC236}">
                <a16:creationId xmlns:a16="http://schemas.microsoft.com/office/drawing/2014/main" id="{0494F8EB-1E42-66F4-5E70-80C99A2B6B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0833" y="3729091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67" name="Pladsholder til tekst 28">
            <a:extLst>
              <a:ext uri="{FF2B5EF4-FFF2-40B4-BE49-F238E27FC236}">
                <a16:creationId xmlns:a16="http://schemas.microsoft.com/office/drawing/2014/main" id="{9C26E8EC-9C33-71DB-5DCE-D5949D3EFE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07264" y="3729090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68" name="Pladsholder til tekst 28">
            <a:extLst>
              <a:ext uri="{FF2B5EF4-FFF2-40B4-BE49-F238E27FC236}">
                <a16:creationId xmlns:a16="http://schemas.microsoft.com/office/drawing/2014/main" id="{FDD98564-2301-DE39-65D6-36BAF23785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06974" y="3729090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69" name="Pladsholder til tekst 28">
            <a:extLst>
              <a:ext uri="{FF2B5EF4-FFF2-40B4-BE49-F238E27FC236}">
                <a16:creationId xmlns:a16="http://schemas.microsoft.com/office/drawing/2014/main" id="{E2E7BF32-7692-0E82-1C5B-66EF47D37F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16584" y="3730911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0" name="Pladsholder til tekst 28">
            <a:extLst>
              <a:ext uri="{FF2B5EF4-FFF2-40B4-BE49-F238E27FC236}">
                <a16:creationId xmlns:a16="http://schemas.microsoft.com/office/drawing/2014/main" id="{F319BAA8-8C8B-27AB-0CBB-43564C829E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6667" y="3729089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1" name="Pladsholder til tekst 28">
            <a:extLst>
              <a:ext uri="{FF2B5EF4-FFF2-40B4-BE49-F238E27FC236}">
                <a16:creationId xmlns:a16="http://schemas.microsoft.com/office/drawing/2014/main" id="{813FF360-6ADC-51E6-7525-6C58D9C1CA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07217" y="3729088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2" name="Pladsholder til tekst 28">
            <a:extLst>
              <a:ext uri="{FF2B5EF4-FFF2-40B4-BE49-F238E27FC236}">
                <a16:creationId xmlns:a16="http://schemas.microsoft.com/office/drawing/2014/main" id="{CB72E081-54ED-877E-1A03-FB7AA235470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297" y="3729087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3" name="Pladsholder til tekst 28">
            <a:extLst>
              <a:ext uri="{FF2B5EF4-FFF2-40B4-BE49-F238E27FC236}">
                <a16:creationId xmlns:a16="http://schemas.microsoft.com/office/drawing/2014/main" id="{82AB2294-AF38-073B-6C5A-668CA6958B0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6909" y="3729086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4" name="Pladsholder til tekst 28">
            <a:extLst>
              <a:ext uri="{FF2B5EF4-FFF2-40B4-BE49-F238E27FC236}">
                <a16:creationId xmlns:a16="http://schemas.microsoft.com/office/drawing/2014/main" id="{250318D9-DE26-CEAC-B499-34059C06A17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07459" y="3729085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5" name="Pladsholder til tekst 28">
            <a:extLst>
              <a:ext uri="{FF2B5EF4-FFF2-40B4-BE49-F238E27FC236}">
                <a16:creationId xmlns:a16="http://schemas.microsoft.com/office/drawing/2014/main" id="{62447DB0-05DE-3AED-2AEE-A6A0D6711C7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16702" y="3729084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6" name="Pladsholder til tekst 28">
            <a:extLst>
              <a:ext uri="{FF2B5EF4-FFF2-40B4-BE49-F238E27FC236}">
                <a16:creationId xmlns:a16="http://schemas.microsoft.com/office/drawing/2014/main" id="{445584E5-7B7B-59FF-5711-250AB536B12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6783" y="3729083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7" name="Pladsholder til tekst 28">
            <a:extLst>
              <a:ext uri="{FF2B5EF4-FFF2-40B4-BE49-F238E27FC236}">
                <a16:creationId xmlns:a16="http://schemas.microsoft.com/office/drawing/2014/main" id="{30A124AC-1DA7-5779-7305-A8503477453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16865" y="3729082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8" name="Pladsholder til slidenummer 1">
            <a:extLst>
              <a:ext uri="{FF2B5EF4-FFF2-40B4-BE49-F238E27FC236}">
                <a16:creationId xmlns:a16="http://schemas.microsoft.com/office/drawing/2014/main" id="{161EFCF9-9203-EBAC-284D-D35009CB92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9" name="Title Placeholder 6">
            <a:extLst>
              <a:ext uri="{FF2B5EF4-FFF2-40B4-BE49-F238E27FC236}">
                <a16:creationId xmlns:a16="http://schemas.microsoft.com/office/drawing/2014/main" id="{0F536982-38E5-8535-9AF4-8C979D4915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5004344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på tidslinjen</a:t>
            </a:r>
          </a:p>
        </p:txBody>
      </p:sp>
      <p:sp>
        <p:nvSpPr>
          <p:cNvPr id="80" name="Pladsholder til tekst 2">
            <a:extLst>
              <a:ext uri="{FF2B5EF4-FFF2-40B4-BE49-F238E27FC236}">
                <a16:creationId xmlns:a16="http://schemas.microsoft.com/office/drawing/2014/main" id="{6791F170-00E6-40B1-E635-2C9589DE5D4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23038" y="4290652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81" name="Pladsholder til tekst 2">
            <a:extLst>
              <a:ext uri="{FF2B5EF4-FFF2-40B4-BE49-F238E27FC236}">
                <a16:creationId xmlns:a16="http://schemas.microsoft.com/office/drawing/2014/main" id="{D628DB32-7600-D652-A89D-2BB5E732801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927675" y="4290651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82" name="Pladsholder til tekst 2">
            <a:extLst>
              <a:ext uri="{FF2B5EF4-FFF2-40B4-BE49-F238E27FC236}">
                <a16:creationId xmlns:a16="http://schemas.microsoft.com/office/drawing/2014/main" id="{DB7A6A04-EE28-C240-EF96-523A0A5E565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27921" y="4290651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83" name="Pladsholder til tekst 2">
            <a:extLst>
              <a:ext uri="{FF2B5EF4-FFF2-40B4-BE49-F238E27FC236}">
                <a16:creationId xmlns:a16="http://schemas.microsoft.com/office/drawing/2014/main" id="{FA6B7061-65A5-2F55-F560-519212ABF1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32186" y="4290650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2" name="Højre klammeparentes 31">
            <a:extLst>
              <a:ext uri="{FF2B5EF4-FFF2-40B4-BE49-F238E27FC236}">
                <a16:creationId xmlns:a16="http://schemas.microsoft.com/office/drawing/2014/main" id="{1AAA1887-76C7-AD9B-F642-505D1E85DBAF}"/>
              </a:ext>
            </a:extLst>
          </p:cNvPr>
          <p:cNvSpPr/>
          <p:nvPr userDrawn="1"/>
        </p:nvSpPr>
        <p:spPr>
          <a:xfrm rot="5400000">
            <a:off x="1997689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3" name="Højre klammeparentes 32">
            <a:extLst>
              <a:ext uri="{FF2B5EF4-FFF2-40B4-BE49-F238E27FC236}">
                <a16:creationId xmlns:a16="http://schemas.microsoft.com/office/drawing/2014/main" id="{C8570F63-9394-9454-AE48-3B1FF344306E}"/>
              </a:ext>
            </a:extLst>
          </p:cNvPr>
          <p:cNvSpPr/>
          <p:nvPr userDrawn="1"/>
        </p:nvSpPr>
        <p:spPr>
          <a:xfrm rot="5400000">
            <a:off x="470232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4" name="Højre klammeparentes 33">
            <a:extLst>
              <a:ext uri="{FF2B5EF4-FFF2-40B4-BE49-F238E27FC236}">
                <a16:creationId xmlns:a16="http://schemas.microsoft.com/office/drawing/2014/main" id="{C1D651CE-E7FF-0168-914A-358704389636}"/>
              </a:ext>
            </a:extLst>
          </p:cNvPr>
          <p:cNvSpPr/>
          <p:nvPr userDrawn="1"/>
        </p:nvSpPr>
        <p:spPr>
          <a:xfrm rot="5400000">
            <a:off x="7402202" y="2830863"/>
            <a:ext cx="87473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5" name="Højre klammeparentes 34">
            <a:extLst>
              <a:ext uri="{FF2B5EF4-FFF2-40B4-BE49-F238E27FC236}">
                <a16:creationId xmlns:a16="http://schemas.microsoft.com/office/drawing/2014/main" id="{7818DAAC-8818-B696-77CB-783D7F20DE93}"/>
              </a:ext>
            </a:extLst>
          </p:cNvPr>
          <p:cNvSpPr/>
          <p:nvPr userDrawn="1"/>
        </p:nvSpPr>
        <p:spPr>
          <a:xfrm rot="5400000">
            <a:off x="1010683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26052462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Overskrift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13CA3C7C-52F1-BB4D-A991-67F3D1957C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FD1F05B9-E76C-3B1C-9590-5D615DEDB3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60352077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Overskrift + Under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40B167-E24C-9D4A-AE16-2C8EF88BB44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598348"/>
            <a:ext cx="10752002" cy="3074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der stå en undertitel</a:t>
            </a:r>
          </a:p>
          <a:p>
            <a:pPr lvl="0"/>
            <a:endParaRPr lang="da-DK" noProof="0" dirty="0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A557B9E1-6E8D-DD47-9636-3336B0E357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57A0ED6C-A7A5-46EE-07F6-7F60A320C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0703151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mt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7322599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m. logo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B2D9D51B-9C2B-0C64-4EB8-7EDAFF17C5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8020" y="2466254"/>
            <a:ext cx="4635959" cy="108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1378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m. logo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0812998-3762-D434-2194-C85C23CA62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8020" y="2466256"/>
            <a:ext cx="4635959" cy="108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7169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m. logo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0A5AF6D8-613D-62BC-39CD-8E5D7C4B79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8020" y="2466255"/>
            <a:ext cx="4635959" cy="108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9662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reakerslide + undertitel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FE087A-98E0-4674-AFD3-9CD1E1437B1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3B15E7D7-D577-42E2-8A78-362DB914FA7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21764770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m. krone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5536B99A-AB3C-5A00-B520-92EDF51E43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1" y="1952173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9967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m. krone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AD8CACBF-FC0D-E93A-211A-0E92957EFC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1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8082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m. krone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FD27945D-30BE-D8B2-9A5C-60FE28FDAF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1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263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UGERGUIDE TIL POWERPOINT">
    <p:bg>
      <p:bgPr>
        <a:solidFill>
          <a:schemeClr val="bg1">
            <a:alpha val="62549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ktangel 29">
            <a:extLst>
              <a:ext uri="{FF2B5EF4-FFF2-40B4-BE49-F238E27FC236}">
                <a16:creationId xmlns:a16="http://schemas.microsoft.com/office/drawing/2014/main" id="{8CBA2985-8DAF-69AB-5591-6A5CA4C4E6F6}"/>
              </a:ext>
            </a:extLst>
          </p:cNvPr>
          <p:cNvSpPr/>
          <p:nvPr userDrawn="1"/>
        </p:nvSpPr>
        <p:spPr>
          <a:xfrm>
            <a:off x="186647" y="171450"/>
            <a:ext cx="11818706" cy="65150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Tekstfelt 30">
            <a:extLst>
              <a:ext uri="{FF2B5EF4-FFF2-40B4-BE49-F238E27FC236}">
                <a16:creationId xmlns:a16="http://schemas.microsoft.com/office/drawing/2014/main" id="{1C581DE6-9EE2-30F9-B60A-DAE6C3B0A9CA}"/>
              </a:ext>
            </a:extLst>
          </p:cNvPr>
          <p:cNvSpPr txBox="1"/>
          <p:nvPr userDrawn="1"/>
        </p:nvSpPr>
        <p:spPr>
          <a:xfrm>
            <a:off x="609601" y="533022"/>
            <a:ext cx="36682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000" b="1" i="0" dirty="0">
                <a:solidFill>
                  <a:srgbClr val="001F33"/>
                </a:solidFill>
                <a:latin typeface="Poppins ExtraBold" pitchFamily="2" charset="77"/>
                <a:cs typeface="Poppins ExtraBold" pitchFamily="2" charset="77"/>
              </a:rPr>
              <a:t>Førstehjælp til PowerPoint</a:t>
            </a:r>
            <a:endParaRPr lang="da-DK" sz="2000" b="0" i="0" dirty="0">
              <a:solidFill>
                <a:srgbClr val="001F3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4B01FB16-3253-5F97-30FA-0318F1E998C1}"/>
              </a:ext>
            </a:extLst>
          </p:cNvPr>
          <p:cNvSpPr/>
          <p:nvPr userDrawn="1"/>
        </p:nvSpPr>
        <p:spPr>
          <a:xfrm>
            <a:off x="1696013" y="558621"/>
            <a:ext cx="119296" cy="10711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FAFBF9"/>
              </a:solidFill>
            </a:endParaRPr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F74FD0AB-ED2B-B478-FE44-EC61033D5601}"/>
              </a:ext>
            </a:extLst>
          </p:cNvPr>
          <p:cNvGrpSpPr/>
          <p:nvPr userDrawn="1"/>
        </p:nvGrpSpPr>
        <p:grpSpPr>
          <a:xfrm>
            <a:off x="3758568" y="555795"/>
            <a:ext cx="163021" cy="107115"/>
            <a:chOff x="6066419" y="438144"/>
            <a:chExt cx="250583" cy="164649"/>
          </a:xfrm>
        </p:grpSpPr>
        <p:sp>
          <p:nvSpPr>
            <p:cNvPr id="34" name="Rektangel 33">
              <a:extLst>
                <a:ext uri="{FF2B5EF4-FFF2-40B4-BE49-F238E27FC236}">
                  <a16:creationId xmlns:a16="http://schemas.microsoft.com/office/drawing/2014/main" id="{1F834844-5CA8-9C44-8E23-908FE45CA46D}"/>
                </a:ext>
              </a:extLst>
            </p:cNvPr>
            <p:cNvSpPr/>
            <p:nvPr userDrawn="1"/>
          </p:nvSpPr>
          <p:spPr>
            <a:xfrm>
              <a:off x="6066419" y="438144"/>
              <a:ext cx="250583" cy="164649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35" name="Billede 34">
              <a:extLst>
                <a:ext uri="{FF2B5EF4-FFF2-40B4-BE49-F238E27FC236}">
                  <a16:creationId xmlns:a16="http://schemas.microsoft.com/office/drawing/2014/main" id="{D5E9518F-8252-0B0C-EEFB-FAF4C8935B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115973" y="462716"/>
              <a:ext cx="151477" cy="120404"/>
            </a:xfrm>
            <a:prstGeom prst="rect">
              <a:avLst/>
            </a:prstGeom>
          </p:spPr>
        </p:pic>
      </p:grpSp>
      <p:grpSp>
        <p:nvGrpSpPr>
          <p:cNvPr id="36" name="Gruppe 35">
            <a:extLst>
              <a:ext uri="{FF2B5EF4-FFF2-40B4-BE49-F238E27FC236}">
                <a16:creationId xmlns:a16="http://schemas.microsoft.com/office/drawing/2014/main" id="{F1548C84-4F6E-940E-A9C0-D6593A6D3173}"/>
              </a:ext>
            </a:extLst>
          </p:cNvPr>
          <p:cNvGrpSpPr/>
          <p:nvPr userDrawn="1"/>
        </p:nvGrpSpPr>
        <p:grpSpPr>
          <a:xfrm>
            <a:off x="798356" y="1297941"/>
            <a:ext cx="10601975" cy="4860275"/>
            <a:chOff x="839176" y="1269188"/>
            <a:chExt cx="10601975" cy="4860275"/>
          </a:xfrm>
        </p:grpSpPr>
        <p:sp>
          <p:nvSpPr>
            <p:cNvPr id="37" name="Tekstfelt 36">
              <a:extLst>
                <a:ext uri="{FF2B5EF4-FFF2-40B4-BE49-F238E27FC236}">
                  <a16:creationId xmlns:a16="http://schemas.microsoft.com/office/drawing/2014/main" id="{DBDF2F24-040F-3CE7-AA2D-B10EEB6F7A22}"/>
                </a:ext>
              </a:extLst>
            </p:cNvPr>
            <p:cNvSpPr txBox="1"/>
            <p:nvPr userDrawn="1"/>
          </p:nvSpPr>
          <p:spPr>
            <a:xfrm>
              <a:off x="8353909" y="1269188"/>
              <a:ext cx="3087242" cy="14465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eaLnBrk="1" hangingPunct="1"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COPY/PASTE AF GAMLE SLIDES</a:t>
              </a:r>
              <a:endParaRPr lang="da-DK" sz="900" b="1" i="0" dirty="0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indent="0" eaLnBrk="1" hangingPunct="1"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Best practice: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Opret et slide i din nye præsentation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og kopier ét indholdselement ad gangen (fx kopier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 tekst fra én tekstboks).</a:t>
              </a:r>
            </a:p>
            <a:p>
              <a:pPr marL="0" indent="0" eaLnBrk="1" hangingPunct="1"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Eller kopier et helt slide over i din nye præsentation </a:t>
              </a:r>
              <a:b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og vælg derefter et passende layout. </a:t>
              </a:r>
              <a:b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Husk at slette de gamle, forkerte layouts (gå i Vis &gt; Slidemaster og slet dem).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38" name="Tekstfelt 37">
              <a:extLst>
                <a:ext uri="{FF2B5EF4-FFF2-40B4-BE49-F238E27FC236}">
                  <a16:creationId xmlns:a16="http://schemas.microsoft.com/office/drawing/2014/main" id="{DA3D6D3E-FDA6-654A-39AD-0399830A3116}"/>
                </a:ext>
              </a:extLst>
            </p:cNvPr>
            <p:cNvSpPr txBox="1"/>
            <p:nvPr userDrawn="1"/>
          </p:nvSpPr>
          <p:spPr>
            <a:xfrm>
              <a:off x="8353908" y="2964817"/>
              <a:ext cx="2952583" cy="24006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BRUG FOR ANDRE SLIDES?</a:t>
              </a:r>
              <a:br>
                <a:rPr lang="da-DK" sz="9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Find inspiration til dit oplæg ved at bruge typeslides.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I samlingen kan du finde proces- og tidslinjeslides, geografiske slides samt slides til visning af forskellige nøgletal mv. Du kan finde typeslides ved at klikke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her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.</a:t>
              </a:r>
              <a:b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Alternativt kan billederne findes ved at klikke på nedenstående link og åbne mappen ‘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Typeslides til PowerPoint præsentationer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’: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https://www.skyfish.com/p/sundhedsministeriet</a:t>
              </a:r>
              <a:endParaRPr lang="da-DK" altLang="da-DK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Det anbefales at kopiere hele slides ind i din egen præsentation. Dette gøres ved at markere det ønskede slide og brug </a:t>
              </a:r>
              <a:r>
                <a:rPr lang="pt-BR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CTRL+C </a:t>
              </a: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 at kopiere. Gå derefter ind i din præsentation og brug </a:t>
              </a:r>
              <a:r>
                <a:rPr lang="pt-BR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CTRL+V </a:t>
              </a: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 </a:t>
              </a:r>
              <a:b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at indsætte. </a:t>
              </a: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39" name="Tekstfelt 38">
              <a:extLst>
                <a:ext uri="{FF2B5EF4-FFF2-40B4-BE49-F238E27FC236}">
                  <a16:creationId xmlns:a16="http://schemas.microsoft.com/office/drawing/2014/main" id="{DF1A107D-ACC7-1251-18A4-DECD88B91959}"/>
                </a:ext>
              </a:extLst>
            </p:cNvPr>
            <p:cNvSpPr txBox="1"/>
            <p:nvPr userDrawn="1"/>
          </p:nvSpPr>
          <p:spPr>
            <a:xfrm>
              <a:off x="5001030" y="4759857"/>
              <a:ext cx="2689006" cy="1246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HJÆLPELINJER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Brug hjælpelinjer for at give dine slides et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mere professionelt og ensartet udtryk. 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fanen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Vis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sæt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hak ved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Hjælpelinjer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.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Tryk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 + F9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 hurtig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visning af hjælpelinjer.</a:t>
              </a:r>
            </a:p>
          </p:txBody>
        </p:sp>
        <p:sp>
          <p:nvSpPr>
            <p:cNvPr id="40" name="Tekstfelt 39">
              <a:extLst>
                <a:ext uri="{FF2B5EF4-FFF2-40B4-BE49-F238E27FC236}">
                  <a16:creationId xmlns:a16="http://schemas.microsoft.com/office/drawing/2014/main" id="{31DCD957-7A51-A666-C4A1-5E2B4AEBFBE3}"/>
                </a:ext>
              </a:extLst>
            </p:cNvPr>
            <p:cNvSpPr txBox="1"/>
            <p:nvPr userDrawn="1"/>
          </p:nvSpPr>
          <p:spPr>
            <a:xfrm>
              <a:off x="5040248" y="1269188"/>
              <a:ext cx="2772972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INDSÆT BILLEDER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dette ikon i dine slides, vælg billede og </a:t>
              </a:r>
              <a:b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Indsæt.</a:t>
              </a:r>
              <a:endParaRPr lang="en-GB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Departementets officielle fotos til dine slides findes ved at klikke </a:t>
              </a:r>
              <a:r>
                <a:rPr lang="da-DK" altLang="da-DK" sz="800" b="1" i="0" u="none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her</a:t>
              </a:r>
              <a:r>
                <a:rPr lang="da-DK" altLang="da-DK" sz="800" b="1" i="0" u="none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. </a:t>
              </a:r>
              <a:br>
                <a:rPr lang="da-DK" altLang="da-DK" sz="800" b="1" i="0" u="none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Alternativt kan billederne findes ved at klikke på nedenstående link og åbne mappen ‘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Billeder til PowerPoint præsentationer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’: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https://www.skyfish.com/p/sundhedsministeriet</a:t>
              </a:r>
              <a:endParaRPr lang="da-DK" altLang="da-DK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eaLnBrk="1" hangingPunct="1">
                <a:spcAft>
                  <a:spcPts val="600"/>
                </a:spcAft>
                <a:defRPr/>
              </a:pP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eaLnBrk="1" hangingPunct="1">
                <a:spcAft>
                  <a:spcPts val="600"/>
                </a:spcAft>
                <a:defRPr/>
              </a:pP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41" name="Tekstfelt 40">
              <a:extLst>
                <a:ext uri="{FF2B5EF4-FFF2-40B4-BE49-F238E27FC236}">
                  <a16:creationId xmlns:a16="http://schemas.microsoft.com/office/drawing/2014/main" id="{4EF8BE95-0D21-D52D-C915-6B99C96FA3FE}"/>
                </a:ext>
              </a:extLst>
            </p:cNvPr>
            <p:cNvSpPr txBox="1"/>
            <p:nvPr userDrawn="1"/>
          </p:nvSpPr>
          <p:spPr>
            <a:xfrm>
              <a:off x="5040248" y="2964817"/>
              <a:ext cx="2689006" cy="16004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BESKÆR BILLEDER / IKONER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1. </a:t>
              </a:r>
              <a:r>
                <a:rPr lang="da-DK" sz="800" b="0" i="0" noProof="1">
                  <a:solidFill>
                    <a:srgbClr val="000C2C"/>
                  </a:solidFill>
                  <a:latin typeface="Poppins Light" pitchFamily="2" charset="77"/>
                  <a:cs typeface="Poppins Light" pitchFamily="2" charset="77"/>
                </a:rPr>
                <a:t>Klik på billedet, klik på Fanen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Hjem / Billedeformatering / Beskær.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Ønsker du at skalere billedet, så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hold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SHIFT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-knappen nede, mens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du trækker i billedets hjørner.</a:t>
              </a:r>
            </a:p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Tip: </a:t>
              </a: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Hvis du sletter billedet og indsætter et nyt, kan billedet ligge foran teksten eller grafikken. Hvis dette sker, skal du vælge billedet, højreklikke og vælge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Placer bagest.</a:t>
              </a:r>
              <a:endParaRPr lang="en-GB" altLang="da-DK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42" name="Tekstfelt 41">
              <a:extLst>
                <a:ext uri="{FF2B5EF4-FFF2-40B4-BE49-F238E27FC236}">
                  <a16:creationId xmlns:a16="http://schemas.microsoft.com/office/drawing/2014/main" id="{F16F738E-F9F3-6837-12D6-727CCE0B8C89}"/>
                </a:ext>
              </a:extLst>
            </p:cNvPr>
            <p:cNvSpPr txBox="1"/>
            <p:nvPr userDrawn="1"/>
          </p:nvSpPr>
          <p:spPr>
            <a:xfrm>
              <a:off x="1423126" y="2964817"/>
              <a:ext cx="2689006" cy="14927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SKRIFTTYPER</a:t>
              </a:r>
              <a:br>
                <a:rPr lang="da-DK" sz="800" b="1" i="0" dirty="0">
                  <a:solidFill>
                    <a:srgbClr val="D35C5E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Brug typografien </a:t>
              </a:r>
              <a:r>
                <a:rPr lang="da-DK" altLang="da-DK" sz="800" b="1" i="0" u="sng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Poppins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i dine slides. 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Brug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TAB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for at gå frem i tekst-niveauer.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ENTER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derefter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TAB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for at skifte fra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et niveau til det næste. For at gå tilbage i tekstniveauer, brug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SHIFT+TAB.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Alternativt kan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orøg</a:t>
              </a: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Formindsk</a:t>
              </a: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</a:t>
              </a:r>
              <a:b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listeniveau bruges. </a:t>
              </a: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43" name="Tekstfelt 42">
              <a:extLst>
                <a:ext uri="{FF2B5EF4-FFF2-40B4-BE49-F238E27FC236}">
                  <a16:creationId xmlns:a16="http://schemas.microsoft.com/office/drawing/2014/main" id="{AAD054BF-80C4-E5D0-E6D5-D24D7B89D301}"/>
                </a:ext>
              </a:extLst>
            </p:cNvPr>
            <p:cNvSpPr txBox="1"/>
            <p:nvPr userDrawn="1"/>
          </p:nvSpPr>
          <p:spPr>
            <a:xfrm>
              <a:off x="1423126" y="1269188"/>
              <a:ext cx="2689006" cy="14927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 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VARIÈR MELLEM DINE SLIDES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1.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menupunktet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Nyt Slide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under fanen  Hjem for at indsætte et nyt standardslide.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b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2.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pilen</a:t>
              </a:r>
              <a: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ved siden af Layout for </a:t>
              </a:r>
              <a:b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at ændre slidets layout.</a:t>
              </a:r>
              <a:b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3.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Vælg Nulstil for at nulstille slidelayoutet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til oprindelige design. </a:t>
              </a:r>
            </a:p>
          </p:txBody>
        </p:sp>
        <p:sp>
          <p:nvSpPr>
            <p:cNvPr id="44" name="Tekstfelt 43">
              <a:extLst>
                <a:ext uri="{FF2B5EF4-FFF2-40B4-BE49-F238E27FC236}">
                  <a16:creationId xmlns:a16="http://schemas.microsoft.com/office/drawing/2014/main" id="{7CDC7F0B-9D01-DF37-7435-1DDF4747CA31}"/>
                </a:ext>
              </a:extLst>
            </p:cNvPr>
            <p:cNvSpPr txBox="1"/>
            <p:nvPr userDrawn="1"/>
          </p:nvSpPr>
          <p:spPr>
            <a:xfrm>
              <a:off x="1423126" y="4759857"/>
              <a:ext cx="2689006" cy="13696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INDSÆT SIDETAL ELLER DATO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Tilpas sidehoved- og fod som det sidste i din præsentation, så ændringerne går igennem på alle slides.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Sidehoved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Sidefod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under fanen Indsæt (indtast evt. tekst i sidefod).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Vælg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Anvend på alle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eller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Anvend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, hvis det kun skal være på et enkelt slide.</a:t>
              </a:r>
            </a:p>
          </p:txBody>
        </p:sp>
        <p:pic>
          <p:nvPicPr>
            <p:cNvPr id="45" name="Billede 44">
              <a:extLst>
                <a:ext uri="{FF2B5EF4-FFF2-40B4-BE49-F238E27FC236}">
                  <a16:creationId xmlns:a16="http://schemas.microsoft.com/office/drawing/2014/main" id="{792CCE3B-09F0-9707-E4ED-A13722D8607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l="3031"/>
            <a:stretch/>
          </p:blipFill>
          <p:spPr>
            <a:xfrm>
              <a:off x="839176" y="2471248"/>
              <a:ext cx="536739" cy="18681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6" name="Picture 19">
              <a:extLst>
                <a:ext uri="{FF2B5EF4-FFF2-40B4-BE49-F238E27FC236}">
                  <a16:creationId xmlns:a16="http://schemas.microsoft.com/office/drawing/2014/main" id="{C8599F4F-5D19-4A40-64EF-F0ECD9B16CB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t="4921"/>
            <a:stretch/>
          </p:blipFill>
          <p:spPr>
            <a:xfrm>
              <a:off x="845645" y="2040171"/>
              <a:ext cx="528461" cy="18681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7" name="Billede 46">
              <a:extLst>
                <a:ext uri="{FF2B5EF4-FFF2-40B4-BE49-F238E27FC236}">
                  <a16:creationId xmlns:a16="http://schemas.microsoft.com/office/drawing/2014/main" id="{A7CE51F8-41B1-DC83-96DB-D53C2C7572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115122" y="1591062"/>
              <a:ext cx="258984" cy="271721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8" name="Billede 47">
              <a:extLst>
                <a:ext uri="{FF2B5EF4-FFF2-40B4-BE49-F238E27FC236}">
                  <a16:creationId xmlns:a16="http://schemas.microsoft.com/office/drawing/2014/main" id="{DCC4A9E0-5411-0F65-46F9-1E1652B8EEE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/>
            <a:srcRect l="6949" r="7519" b="12060"/>
            <a:stretch/>
          </p:blipFill>
          <p:spPr>
            <a:xfrm>
              <a:off x="888365" y="4163628"/>
              <a:ext cx="485741" cy="202662"/>
            </a:xfrm>
            <a:prstGeom prst="rect">
              <a:avLst/>
            </a:prstGeom>
            <a:ln w="3175"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9" name="Billede 48">
              <a:extLst>
                <a:ext uri="{FF2B5EF4-FFF2-40B4-BE49-F238E27FC236}">
                  <a16:creationId xmlns:a16="http://schemas.microsoft.com/office/drawing/2014/main" id="{87AC3BEF-B2E3-24C3-FC31-177702FBB3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1063083" y="5081377"/>
              <a:ext cx="311024" cy="340645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0" name="Billede 49">
              <a:extLst>
                <a:ext uri="{FF2B5EF4-FFF2-40B4-BE49-F238E27FC236}">
                  <a16:creationId xmlns:a16="http://schemas.microsoft.com/office/drawing/2014/main" id="{281182C5-E141-3429-D9F8-AB64474DEC2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4706414" y="3287834"/>
              <a:ext cx="277217" cy="277217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1" name="7 Skalér billede">
              <a:extLst>
                <a:ext uri="{FF2B5EF4-FFF2-40B4-BE49-F238E27FC236}">
                  <a16:creationId xmlns:a16="http://schemas.microsoft.com/office/drawing/2014/main" id="{0B18E232-18CD-F752-420F-A9D6D7816B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4691650" y="3624012"/>
              <a:ext cx="297378" cy="2772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2" name="Picture 33">
              <a:extLst>
                <a:ext uri="{FF2B5EF4-FFF2-40B4-BE49-F238E27FC236}">
                  <a16:creationId xmlns:a16="http://schemas.microsoft.com/office/drawing/2014/main" id="{38BCAA21-5A86-3E4D-8AB8-E5A3970678E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/>
            <a:srcRect l="3901" t="45142" r="62601" b="9046"/>
            <a:stretch/>
          </p:blipFill>
          <p:spPr>
            <a:xfrm>
              <a:off x="4719239" y="1591062"/>
              <a:ext cx="264391" cy="249283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3" name="Billede 52">
              <a:extLst>
                <a:ext uri="{FF2B5EF4-FFF2-40B4-BE49-F238E27FC236}">
                  <a16:creationId xmlns:a16="http://schemas.microsoft.com/office/drawing/2014/main" id="{FA431572-9058-3D6A-39AF-608B56528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6675240" y="5470532"/>
              <a:ext cx="611759" cy="442162"/>
            </a:xfrm>
            <a:prstGeom prst="rect">
              <a:avLst/>
            </a:prstGeom>
          </p:spPr>
        </p:pic>
        <p:sp>
          <p:nvSpPr>
            <p:cNvPr id="54" name="Højre klammeparentes 53">
              <a:extLst>
                <a:ext uri="{FF2B5EF4-FFF2-40B4-BE49-F238E27FC236}">
                  <a16:creationId xmlns:a16="http://schemas.microsoft.com/office/drawing/2014/main" id="{B36092BD-B278-4770-7AFB-B7DC51A9784E}"/>
                </a:ext>
              </a:extLst>
            </p:cNvPr>
            <p:cNvSpPr/>
            <p:nvPr userDrawn="1"/>
          </p:nvSpPr>
          <p:spPr>
            <a:xfrm>
              <a:off x="6570605" y="5383103"/>
              <a:ext cx="45719" cy="568747"/>
            </a:xfrm>
            <a:prstGeom prst="rightBrace">
              <a:avLst>
                <a:gd name="adj1" fmla="val 0"/>
                <a:gd name="adj2" fmla="val 50805"/>
              </a:avLst>
            </a:prstGeom>
            <a:ln>
              <a:solidFill>
                <a:srgbClr val="001E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grpSp>
        <p:nvGrpSpPr>
          <p:cNvPr id="55" name="Gruppe 54">
            <a:extLst>
              <a:ext uri="{FF2B5EF4-FFF2-40B4-BE49-F238E27FC236}">
                <a16:creationId xmlns:a16="http://schemas.microsoft.com/office/drawing/2014/main" id="{B5E94853-8F6C-F073-B0B7-8DDF19102577}"/>
              </a:ext>
            </a:extLst>
          </p:cNvPr>
          <p:cNvGrpSpPr/>
          <p:nvPr userDrawn="1"/>
        </p:nvGrpSpPr>
        <p:grpSpPr>
          <a:xfrm>
            <a:off x="1696013" y="578691"/>
            <a:ext cx="83085" cy="71880"/>
            <a:chOff x="1848482" y="60325"/>
            <a:chExt cx="114300" cy="114300"/>
          </a:xfrm>
          <a:solidFill>
            <a:srgbClr val="001E32"/>
          </a:solidFill>
        </p:grpSpPr>
        <p:sp>
          <p:nvSpPr>
            <p:cNvPr id="56" name="Rektangel 55">
              <a:extLst>
                <a:ext uri="{FF2B5EF4-FFF2-40B4-BE49-F238E27FC236}">
                  <a16:creationId xmlns:a16="http://schemas.microsoft.com/office/drawing/2014/main" id="{2862258C-5776-6B7A-C805-9B0E7D00AADF}"/>
                </a:ext>
              </a:extLst>
            </p:cNvPr>
            <p:cNvSpPr/>
            <p:nvPr userDrawn="1"/>
          </p:nvSpPr>
          <p:spPr>
            <a:xfrm>
              <a:off x="1882775" y="60325"/>
              <a:ext cx="45719" cy="114300"/>
            </a:xfrm>
            <a:prstGeom prst="rect">
              <a:avLst/>
            </a:prstGeom>
            <a:grpFill/>
            <a:ln w="6350">
              <a:solidFill>
                <a:srgbClr val="001E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57" name="Rektangel 56">
              <a:extLst>
                <a:ext uri="{FF2B5EF4-FFF2-40B4-BE49-F238E27FC236}">
                  <a16:creationId xmlns:a16="http://schemas.microsoft.com/office/drawing/2014/main" id="{62BC3F12-E9CB-6B53-ED80-D0C403FEB98A}"/>
                </a:ext>
              </a:extLst>
            </p:cNvPr>
            <p:cNvSpPr/>
            <p:nvPr userDrawn="1"/>
          </p:nvSpPr>
          <p:spPr>
            <a:xfrm rot="5400000">
              <a:off x="1882773" y="65427"/>
              <a:ext cx="45718" cy="114300"/>
            </a:xfrm>
            <a:prstGeom prst="rect">
              <a:avLst/>
            </a:prstGeom>
            <a:grpFill/>
            <a:ln w="6350">
              <a:solidFill>
                <a:srgbClr val="001E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</p:spTree>
    <p:extLst>
      <p:ext uri="{BB962C8B-B14F-4D97-AF65-F5344CB8AC3E}">
        <p14:creationId xmlns:p14="http://schemas.microsoft.com/office/powerpoint/2010/main" val="26877211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s 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Billed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02862" y="5779574"/>
            <a:ext cx="1555020" cy="1082134"/>
          </a:xfrm>
          <a:prstGeom prst="rect">
            <a:avLst/>
          </a:prstGeom>
        </p:spPr>
      </p:pic>
      <p:sp>
        <p:nvSpPr>
          <p:cNvPr id="14" name="Rektangel baggrund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sz="1800" dirty="0" err="1"/>
          </a:p>
        </p:txBody>
      </p:sp>
      <p:sp>
        <p:nvSpPr>
          <p:cNvPr id="11" name="Pladsholder til tekst 1"/>
          <p:cNvSpPr>
            <a:spLocks noGrp="1"/>
          </p:cNvSpPr>
          <p:nvPr>
            <p:ph type="body" sz="quarter" idx="10"/>
          </p:nvPr>
        </p:nvSpPr>
        <p:spPr>
          <a:xfrm>
            <a:off x="651770" y="2348880"/>
            <a:ext cx="8757481" cy="2096840"/>
          </a:xfrm>
        </p:spPr>
        <p:txBody>
          <a:bodyPr anchor="ctr" anchorCtr="0">
            <a:normAutofit/>
          </a:bodyPr>
          <a:lstStyle>
            <a:lvl1pPr algn="r">
              <a:lnSpc>
                <a:spcPct val="100000"/>
              </a:lnSpc>
              <a:defRPr lang="da-DK" sz="6600" b="1" kern="120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16" name="Pladsholder til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9580648" y="5229200"/>
            <a:ext cx="2251259" cy="544232"/>
          </a:xfrm>
        </p:spPr>
        <p:txBody>
          <a:bodyPr anchor="b" anchorCtr="0"/>
          <a:lstStyle>
            <a:lvl1pPr>
              <a:defRPr lang="da-DK" sz="1200" b="0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Klik og indsæt Sted/event</a:t>
            </a:r>
          </a:p>
        </p:txBody>
      </p:sp>
      <p:sp>
        <p:nvSpPr>
          <p:cNvPr id="18" name="Pladsholder til tekst 4"/>
          <p:cNvSpPr>
            <a:spLocks noGrp="1"/>
          </p:cNvSpPr>
          <p:nvPr>
            <p:ph type="body" sz="quarter" idx="13" hasCustomPrompt="1"/>
          </p:nvPr>
        </p:nvSpPr>
        <p:spPr>
          <a:xfrm>
            <a:off x="9580648" y="5961288"/>
            <a:ext cx="2251259" cy="199980"/>
          </a:xfrm>
        </p:spPr>
        <p:txBody>
          <a:bodyPr/>
          <a:lstStyle>
            <a:lvl1pPr>
              <a:defRPr lang="da-DK" sz="1200" b="0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Klik og indsæt Navn</a:t>
            </a:r>
          </a:p>
        </p:txBody>
      </p:sp>
      <p:sp>
        <p:nvSpPr>
          <p:cNvPr id="22" name="Pladsholder til dato 21"/>
          <p:cNvSpPr>
            <a:spLocks noGrp="1"/>
          </p:cNvSpPr>
          <p:nvPr>
            <p:ph type="dt" sz="half" idx="14"/>
          </p:nvPr>
        </p:nvSpPr>
        <p:spPr>
          <a:xfrm>
            <a:off x="9582770" y="5780918"/>
            <a:ext cx="2249411" cy="201600"/>
          </a:xfrm>
        </p:spPr>
        <p:txBody>
          <a:bodyPr lIns="0" tIns="0" rIns="0" bIns="0" anchor="t" anchorCtr="0"/>
          <a:lstStyle>
            <a:lvl1pPr marL="171450" indent="-171450">
              <a:defRPr lang="da-DK" sz="1200" b="0" kern="1200" baseline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indent="0">
              <a:lnSpc>
                <a:spcPct val="93000"/>
              </a:lnSpc>
              <a:buFont typeface="Arial" panose="020B0604020202020204" pitchFamily="34" charset="0"/>
              <a:buChar char="​"/>
            </a:pPr>
            <a:fld id="{54D52F91-89C2-4359-B66A-BEBB570BA0EF}" type="datetime2">
              <a:rPr lang="da-DK" smtClean="0"/>
              <a:pPr marL="0" indent="0">
                <a:lnSpc>
                  <a:spcPct val="93000"/>
                </a:lnSpc>
                <a:buFont typeface="Arial" panose="020B0604020202020204" pitchFamily="34" charset="0"/>
                <a:buChar char="​"/>
              </a:pPr>
              <a:t>20. november 2025</a:t>
            </a:fld>
            <a:endParaRPr lang="da-DK" dirty="0"/>
          </a:p>
        </p:txBody>
      </p:sp>
      <p:sp>
        <p:nvSpPr>
          <p:cNvPr id="23" name="Pladsholder til sidefod 22" hidden="1"/>
          <p:cNvSpPr>
            <a:spLocks noGrp="1"/>
          </p:cNvSpPr>
          <p:nvPr>
            <p:ph type="ftr" sz="quarter" idx="15"/>
          </p:nvPr>
        </p:nvSpPr>
        <p:spPr>
          <a:xfrm>
            <a:off x="1530747" y="7692037"/>
            <a:ext cx="4853285" cy="201461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24" name="Pladsholder til slidenummer 23" hidden="1"/>
          <p:cNvSpPr>
            <a:spLocks noGrp="1"/>
          </p:cNvSpPr>
          <p:nvPr>
            <p:ph type="sldNum" sz="quarter" idx="16"/>
          </p:nvPr>
        </p:nvSpPr>
        <p:spPr>
          <a:xfrm>
            <a:off x="1091723" y="7692037"/>
            <a:ext cx="397835" cy="201461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9" name="AutoShape 4"/>
          <p:cNvSpPr>
            <a:spLocks/>
          </p:cNvSpPr>
          <p:nvPr userDrawn="1"/>
        </p:nvSpPr>
        <p:spPr bwMode="gray">
          <a:xfrm>
            <a:off x="12192001" y="16587"/>
            <a:ext cx="1754916" cy="131318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square" lIns="144000" tIns="0" rIns="0" bIns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Gitter- og hjælpelinjer</a:t>
            </a:r>
          </a:p>
          <a:p>
            <a:pPr eaLnBrk="1" fontAlgn="auto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For at se gitter- og hjælpelinjer</a:t>
            </a:r>
          </a:p>
          <a:p>
            <a:pPr eaLnBrk="1" fontAlgn="auto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cs typeface="Arial" charset="0"/>
              </a:rPr>
              <a:t>1.</a:t>
            </a:r>
            <a:r>
              <a:rPr lang="da-DK" sz="900" noProof="1">
                <a:solidFill>
                  <a:schemeClr val="bg1">
                    <a:lumMod val="50000"/>
                  </a:schemeClr>
                </a:solidFill>
                <a:cs typeface="Arial" charset="0"/>
              </a:rPr>
              <a:t> Klik på </a:t>
            </a: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cs typeface="Arial" charset="0"/>
              </a:rPr>
              <a:t>Vis</a:t>
            </a:r>
            <a:endParaRPr lang="da-DK" sz="900" noProof="1">
              <a:solidFill>
                <a:schemeClr val="bg1">
                  <a:lumMod val="50000"/>
                </a:schemeClr>
              </a:solidFill>
              <a:latin typeface="+mn-lt"/>
              <a:cs typeface="Arial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2. </a:t>
            </a:r>
            <a:r>
              <a: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Vælg </a:t>
            </a: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Gitterlinjer</a:t>
            </a:r>
            <a:endParaRPr lang="da-DK" sz="900" noProof="1">
              <a:solidFill>
                <a:schemeClr val="bg1">
                  <a:lumMod val="50000"/>
                </a:schemeClr>
              </a:solidFill>
              <a:latin typeface="+mn-lt"/>
              <a:cs typeface="Arial" charset="0"/>
            </a:endParaRPr>
          </a:p>
          <a:p>
            <a:pPr eaLnBrk="1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og/eller </a:t>
            </a: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Hjælpelinjer</a:t>
            </a:r>
          </a:p>
          <a:p>
            <a:pPr eaLnBrk="1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endParaRPr lang="da-DK" sz="900" b="1" noProof="1">
              <a:solidFill>
                <a:schemeClr val="bg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Tip</a:t>
            </a:r>
            <a:r>
              <a: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: Alt + F9 for hurtig visning af hjælpelinjer</a:t>
            </a:r>
          </a:p>
        </p:txBody>
      </p:sp>
      <p:sp>
        <p:nvSpPr>
          <p:cNvPr id="21" name="Tekstboks 25"/>
          <p:cNvSpPr txBox="1"/>
          <p:nvPr userDrawn="1"/>
        </p:nvSpPr>
        <p:spPr>
          <a:xfrm>
            <a:off x="-1710484" y="4763279"/>
            <a:ext cx="1705046" cy="969496"/>
          </a:xfrm>
          <a:prstGeom prst="rect">
            <a:avLst/>
          </a:prstGeom>
          <a:noFill/>
        </p:spPr>
        <p:txBody>
          <a:bodyPr wrap="square" lIns="0" tIns="0" rIns="144000" bIns="0" rtlCol="0" anchor="b" anchorCtr="0">
            <a:spAutoFit/>
          </a:bodyPr>
          <a:lstStyle>
            <a:defPPr>
              <a:defRPr lang="da-D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a-DK" sz="900" b="1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Arial" charset="0"/>
              </a:rPr>
              <a:t>Tips:</a:t>
            </a:r>
          </a:p>
          <a:p>
            <a:pPr algn="r"/>
            <a:r>
              <a:rPr lang="da-DK" sz="9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Arial" charset="0"/>
              </a:rPr>
              <a:t>For at fremhæve et naturligt hierarki i overskriften eller differentiere evt.</a:t>
            </a:r>
            <a:r>
              <a:rPr lang="da-DK" sz="900" kern="1200" baseline="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Arial" charset="0"/>
              </a:rPr>
              <a:t> skrift i tekstniveau (overskrift og underoverskrift) bruges de indrammede</a:t>
            </a:r>
            <a:r>
              <a:rPr lang="da-DK" sz="9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Arial" charset="0"/>
              </a:rPr>
              <a:t> temafarver</a:t>
            </a:r>
          </a:p>
        </p:txBody>
      </p:sp>
      <p:sp>
        <p:nvSpPr>
          <p:cNvPr id="2" name="Tekstfelt 1"/>
          <p:cNvSpPr txBox="1"/>
          <p:nvPr userDrawn="1"/>
        </p:nvSpPr>
        <p:spPr>
          <a:xfrm>
            <a:off x="-2056135" y="1196589"/>
            <a:ext cx="2054877" cy="138499"/>
          </a:xfrm>
          <a:prstGeom prst="rect">
            <a:avLst/>
          </a:prstGeom>
          <a:noFill/>
        </p:spPr>
        <p:txBody>
          <a:bodyPr wrap="square" lIns="0" tIns="0" rIns="144000" bIns="0" rtlCol="0">
            <a:spAutoFit/>
          </a:bodyPr>
          <a:lstStyle/>
          <a:p>
            <a:pPr algn="r"/>
            <a:r>
              <a:rPr lang="da-DK" sz="9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Arial" charset="0"/>
              </a:rPr>
              <a:t>Maks tre linjer i stor typografi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555A78-9821-4BB3-859E-F5047E74921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702862" y="6003169"/>
            <a:ext cx="1554234" cy="982380"/>
          </a:xfrm>
          <a:prstGeom prst="rect">
            <a:avLst/>
          </a:prstGeom>
        </p:spPr>
      </p:pic>
      <p:sp>
        <p:nvSpPr>
          <p:cNvPr id="26" name="Rectangle 6"/>
          <p:cNvSpPr/>
          <p:nvPr userDrawn="1"/>
        </p:nvSpPr>
        <p:spPr>
          <a:xfrm>
            <a:off x="-1399565" y="6011706"/>
            <a:ext cx="1233922" cy="945686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>
            <a:defPPr>
              <a:defRPr lang="da-D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a-DK" sz="18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14D2852-23AA-4402-9048-04C6ACDBCA3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1525872" y="1"/>
            <a:ext cx="1378029" cy="103506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47381C9-146F-4DBB-990B-7556C500D46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4510" y="343489"/>
            <a:ext cx="2849271" cy="720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606237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s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baggrund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sz="1800" dirty="0" err="1"/>
          </a:p>
        </p:txBody>
      </p:sp>
      <p:sp>
        <p:nvSpPr>
          <p:cNvPr id="11" name="Pladsholder til tekst 1"/>
          <p:cNvSpPr>
            <a:spLocks noGrp="1"/>
          </p:cNvSpPr>
          <p:nvPr>
            <p:ph type="body" sz="quarter" idx="10"/>
          </p:nvPr>
        </p:nvSpPr>
        <p:spPr>
          <a:xfrm>
            <a:off x="651770" y="2348880"/>
            <a:ext cx="8757481" cy="2096840"/>
          </a:xfrm>
        </p:spPr>
        <p:txBody>
          <a:bodyPr anchor="ctr" anchorCtr="0">
            <a:normAutofit/>
          </a:bodyPr>
          <a:lstStyle>
            <a:lvl1pPr algn="r">
              <a:lnSpc>
                <a:spcPct val="100000"/>
              </a:lnSpc>
              <a:defRPr lang="da-DK" sz="6600" b="1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16" name="Pladsholder til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9580648" y="5229200"/>
            <a:ext cx="2251259" cy="544232"/>
          </a:xfrm>
        </p:spPr>
        <p:txBody>
          <a:bodyPr anchor="b" anchorCtr="0"/>
          <a:lstStyle>
            <a:lvl1pPr>
              <a:defRPr lang="da-DK" sz="1200" b="0" kern="1200" baseline="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Klik og indsæt Sted/event</a:t>
            </a:r>
          </a:p>
        </p:txBody>
      </p:sp>
      <p:sp>
        <p:nvSpPr>
          <p:cNvPr id="18" name="Pladsholder til tekst 4"/>
          <p:cNvSpPr>
            <a:spLocks noGrp="1"/>
          </p:cNvSpPr>
          <p:nvPr>
            <p:ph type="body" sz="quarter" idx="13" hasCustomPrompt="1"/>
          </p:nvPr>
        </p:nvSpPr>
        <p:spPr>
          <a:xfrm>
            <a:off x="9580648" y="5961288"/>
            <a:ext cx="2251259" cy="199980"/>
          </a:xfrm>
        </p:spPr>
        <p:txBody>
          <a:bodyPr/>
          <a:lstStyle>
            <a:lvl1pPr>
              <a:defRPr lang="da-DK" sz="1200" b="0" kern="1200" baseline="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Klik og indsæt Navn</a:t>
            </a:r>
          </a:p>
        </p:txBody>
      </p:sp>
      <p:sp>
        <p:nvSpPr>
          <p:cNvPr id="22" name="Pladsholder til dato 21"/>
          <p:cNvSpPr>
            <a:spLocks noGrp="1"/>
          </p:cNvSpPr>
          <p:nvPr>
            <p:ph type="dt" sz="half" idx="14"/>
          </p:nvPr>
        </p:nvSpPr>
        <p:spPr>
          <a:xfrm>
            <a:off x="9582770" y="5780918"/>
            <a:ext cx="2249411" cy="201600"/>
          </a:xfrm>
        </p:spPr>
        <p:txBody>
          <a:bodyPr lIns="0" tIns="0" rIns="0" bIns="0" anchor="t" anchorCtr="0"/>
          <a:lstStyle>
            <a:lvl1pPr marL="171450" indent="-171450">
              <a:defRPr lang="da-DK" sz="1200" b="0" kern="1200" baseline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indent="0">
              <a:lnSpc>
                <a:spcPct val="93000"/>
              </a:lnSpc>
              <a:buFont typeface="Arial" panose="020B0604020202020204" pitchFamily="34" charset="0"/>
              <a:buChar char="​"/>
            </a:pPr>
            <a:fld id="{A9E3A3BE-52D3-4A2A-83B7-50DC8BD418FD}" type="datetime2">
              <a:rPr lang="da-DK" smtClean="0"/>
              <a:pPr marL="0" indent="0">
                <a:lnSpc>
                  <a:spcPct val="93000"/>
                </a:lnSpc>
                <a:buFont typeface="Arial" panose="020B0604020202020204" pitchFamily="34" charset="0"/>
                <a:buChar char="​"/>
              </a:pPr>
              <a:t>20. november 2025</a:t>
            </a:fld>
            <a:endParaRPr lang="da-DK" dirty="0"/>
          </a:p>
        </p:txBody>
      </p:sp>
      <p:sp>
        <p:nvSpPr>
          <p:cNvPr id="23" name="Pladsholder til sidefod 22" hidden="1"/>
          <p:cNvSpPr>
            <a:spLocks noGrp="1"/>
          </p:cNvSpPr>
          <p:nvPr>
            <p:ph type="ftr" sz="quarter" idx="15"/>
          </p:nvPr>
        </p:nvSpPr>
        <p:spPr>
          <a:xfrm>
            <a:off x="1530747" y="7692037"/>
            <a:ext cx="4853285" cy="201461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24" name="Pladsholder til slidenummer 23" hidden="1"/>
          <p:cNvSpPr>
            <a:spLocks noGrp="1"/>
          </p:cNvSpPr>
          <p:nvPr>
            <p:ph type="sldNum" sz="quarter" idx="16"/>
          </p:nvPr>
        </p:nvSpPr>
        <p:spPr>
          <a:xfrm>
            <a:off x="1091723" y="7692037"/>
            <a:ext cx="397835" cy="201461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1" name="Tekstboks 25"/>
          <p:cNvSpPr txBox="1"/>
          <p:nvPr userDrawn="1"/>
        </p:nvSpPr>
        <p:spPr>
          <a:xfrm>
            <a:off x="-1710484" y="4763279"/>
            <a:ext cx="1705046" cy="969496"/>
          </a:xfrm>
          <a:prstGeom prst="rect">
            <a:avLst/>
          </a:prstGeom>
          <a:noFill/>
        </p:spPr>
        <p:txBody>
          <a:bodyPr wrap="square" lIns="0" tIns="0" rIns="144000" bIns="0" rtlCol="0" anchor="b" anchorCtr="0">
            <a:spAutoFit/>
          </a:bodyPr>
          <a:lstStyle>
            <a:defPPr>
              <a:defRPr lang="da-D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a-DK" sz="900" b="1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Arial" charset="0"/>
              </a:rPr>
              <a:t>Tips:</a:t>
            </a:r>
          </a:p>
          <a:p>
            <a:pPr algn="r"/>
            <a:r>
              <a:rPr 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Arial" charset="0"/>
              </a:rPr>
              <a:t>For at fremhæve et naturligt hierarki i overskriften eller differentiere evt.</a:t>
            </a:r>
            <a:r>
              <a:rPr lang="da-DK" sz="900" kern="1200" baseline="0" noProof="1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Arial" charset="0"/>
              </a:rPr>
              <a:t> skrift i tekstniveau (overskrift og underoverskrift) bruges de indrammede</a:t>
            </a:r>
            <a:r>
              <a:rPr 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Arial" charset="0"/>
              </a:rPr>
              <a:t> temafarver</a:t>
            </a:r>
          </a:p>
        </p:txBody>
      </p:sp>
      <p:pic>
        <p:nvPicPr>
          <p:cNvPr id="13" name="Billede 19">
            <a:extLst>
              <a:ext uri="{FF2B5EF4-FFF2-40B4-BE49-F238E27FC236}">
                <a16:creationId xmlns:a16="http://schemas.microsoft.com/office/drawing/2014/main" id="{AF9B4854-AC56-4DF7-95FA-8506604781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02862" y="5779574"/>
            <a:ext cx="1555020" cy="10821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50B2A0D-954C-468A-99A0-E86A2409EA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702862" y="6003169"/>
            <a:ext cx="1554234" cy="982380"/>
          </a:xfrm>
          <a:prstGeom prst="rect">
            <a:avLst/>
          </a:prstGeom>
        </p:spPr>
      </p:pic>
      <p:sp>
        <p:nvSpPr>
          <p:cNvPr id="17" name="Rectangle 6">
            <a:extLst>
              <a:ext uri="{FF2B5EF4-FFF2-40B4-BE49-F238E27FC236}">
                <a16:creationId xmlns:a16="http://schemas.microsoft.com/office/drawing/2014/main" id="{0293960A-CA50-4566-915B-53878615FB36}"/>
              </a:ext>
            </a:extLst>
          </p:cNvPr>
          <p:cNvSpPr/>
          <p:nvPr userDrawn="1"/>
        </p:nvSpPr>
        <p:spPr>
          <a:xfrm>
            <a:off x="-1399565" y="6011706"/>
            <a:ext cx="1233922" cy="945686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>
            <a:defPPr>
              <a:defRPr lang="da-D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a-DK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3F3EB77-4819-4885-869F-3E97B4AB39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76098" y="343489"/>
            <a:ext cx="2849269" cy="720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743043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s til mørk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dsholder til billede 0"/>
          <p:cNvSpPr>
            <a:spLocks noGrp="1"/>
          </p:cNvSpPr>
          <p:nvPr>
            <p:ph type="pic" sz="quarter" idx="17" hasCustomPrompt="1"/>
          </p:nvPr>
        </p:nvSpPr>
        <p:spPr>
          <a:xfrm>
            <a:off x="1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lIns="108000" tIns="180000" anchor="t" anchorCtr="0"/>
          <a:lstStyle>
            <a:lvl1pPr marL="0" indent="0" algn="l">
              <a:buFontTx/>
              <a:buNone/>
              <a:defRPr sz="12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a-DK" dirty="0"/>
              <a:t>Klik her og indsæt mørkt billede, via fanen Indsæt, Billeder</a:t>
            </a:r>
          </a:p>
        </p:txBody>
      </p:sp>
      <p:sp>
        <p:nvSpPr>
          <p:cNvPr id="11" name="Pladsholder til tekst 1"/>
          <p:cNvSpPr>
            <a:spLocks noGrp="1"/>
          </p:cNvSpPr>
          <p:nvPr>
            <p:ph type="body" sz="quarter" idx="10"/>
          </p:nvPr>
        </p:nvSpPr>
        <p:spPr>
          <a:xfrm>
            <a:off x="651770" y="2348880"/>
            <a:ext cx="8757481" cy="2096840"/>
          </a:xfrm>
        </p:spPr>
        <p:txBody>
          <a:bodyPr anchor="ctr" anchorCtr="0">
            <a:normAutofit/>
          </a:bodyPr>
          <a:lstStyle>
            <a:lvl1pPr algn="r">
              <a:lnSpc>
                <a:spcPct val="100000"/>
              </a:lnSpc>
              <a:defRPr lang="da-DK" sz="6600" b="1" kern="120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30" name="Pladsholder til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9580648" y="5229200"/>
            <a:ext cx="2251259" cy="544232"/>
          </a:xfrm>
        </p:spPr>
        <p:txBody>
          <a:bodyPr anchor="b" anchorCtr="0"/>
          <a:lstStyle>
            <a:lvl1pPr>
              <a:defRPr lang="da-DK" sz="1200" b="0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Klik og indsæt Sted/event</a:t>
            </a:r>
          </a:p>
        </p:txBody>
      </p:sp>
      <p:sp>
        <p:nvSpPr>
          <p:cNvPr id="31" name="Pladsholder til tekst 4"/>
          <p:cNvSpPr>
            <a:spLocks noGrp="1"/>
          </p:cNvSpPr>
          <p:nvPr>
            <p:ph type="body" sz="quarter" idx="13" hasCustomPrompt="1"/>
          </p:nvPr>
        </p:nvSpPr>
        <p:spPr>
          <a:xfrm>
            <a:off x="9580648" y="5961288"/>
            <a:ext cx="2251259" cy="199980"/>
          </a:xfrm>
        </p:spPr>
        <p:txBody>
          <a:bodyPr/>
          <a:lstStyle>
            <a:lvl1pPr>
              <a:defRPr lang="da-DK" sz="1200" b="0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Klik og indsæt Navn</a:t>
            </a:r>
          </a:p>
        </p:txBody>
      </p:sp>
      <p:sp>
        <p:nvSpPr>
          <p:cNvPr id="32" name="Pladsholder til dato 21"/>
          <p:cNvSpPr>
            <a:spLocks noGrp="1"/>
          </p:cNvSpPr>
          <p:nvPr>
            <p:ph type="dt" sz="half" idx="14"/>
          </p:nvPr>
        </p:nvSpPr>
        <p:spPr>
          <a:xfrm>
            <a:off x="9582770" y="5780918"/>
            <a:ext cx="2249411" cy="201600"/>
          </a:xfrm>
        </p:spPr>
        <p:txBody>
          <a:bodyPr lIns="0" tIns="0" rIns="0" bIns="0" anchor="t" anchorCtr="0"/>
          <a:lstStyle>
            <a:lvl1pPr marL="171450" indent="-171450">
              <a:defRPr lang="da-DK" sz="1200" b="0" kern="1200" baseline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indent="0">
              <a:lnSpc>
                <a:spcPct val="93000"/>
              </a:lnSpc>
              <a:buFont typeface="Arial" panose="020B0604020202020204" pitchFamily="34" charset="0"/>
              <a:buChar char="​"/>
            </a:pPr>
            <a:fld id="{043FD2A9-1A01-4EAF-9C76-BEF5BB45990E}" type="datetime2">
              <a:rPr lang="da-DK" smtClean="0"/>
              <a:pPr marL="0" indent="0">
                <a:lnSpc>
                  <a:spcPct val="93000"/>
                </a:lnSpc>
                <a:buFont typeface="Arial" panose="020B0604020202020204" pitchFamily="34" charset="0"/>
                <a:buChar char="​"/>
              </a:pPr>
              <a:t>20. november 2025</a:t>
            </a:fld>
            <a:endParaRPr lang="da-DK" dirty="0"/>
          </a:p>
        </p:txBody>
      </p:sp>
      <p:sp>
        <p:nvSpPr>
          <p:cNvPr id="3" name="Pladsholder logo"/>
          <p:cNvSpPr>
            <a:spLocks noGrp="1"/>
          </p:cNvSpPr>
          <p:nvPr>
            <p:ph type="body" sz="quarter" idx="18" hasCustomPrompt="1"/>
          </p:nvPr>
        </p:nvSpPr>
        <p:spPr>
          <a:xfrm>
            <a:off x="9076097" y="344805"/>
            <a:ext cx="2849269" cy="719443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.</a:t>
            </a:r>
          </a:p>
        </p:txBody>
      </p:sp>
      <p:sp>
        <p:nvSpPr>
          <p:cNvPr id="23" name="Pladsholder til sidefod 22" hidden="1"/>
          <p:cNvSpPr>
            <a:spLocks noGrp="1"/>
          </p:cNvSpPr>
          <p:nvPr>
            <p:ph type="ftr" sz="quarter" idx="15"/>
          </p:nvPr>
        </p:nvSpPr>
        <p:spPr>
          <a:xfrm>
            <a:off x="1530747" y="7692037"/>
            <a:ext cx="4853285" cy="201461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24" name="Pladsholder til slidenummer 23" hidden="1"/>
          <p:cNvSpPr>
            <a:spLocks noGrp="1"/>
          </p:cNvSpPr>
          <p:nvPr>
            <p:ph type="sldNum" sz="quarter" idx="16"/>
          </p:nvPr>
        </p:nvSpPr>
        <p:spPr>
          <a:xfrm>
            <a:off x="1091723" y="7692037"/>
            <a:ext cx="397835" cy="201461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29" name="Billede 2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0515" y="0"/>
            <a:ext cx="1843475" cy="1037417"/>
          </a:xfrm>
          <a:prstGeom prst="rect">
            <a:avLst/>
          </a:prstGeom>
        </p:spPr>
      </p:pic>
      <p:sp>
        <p:nvSpPr>
          <p:cNvPr id="38" name="Tekstboks 25"/>
          <p:cNvSpPr txBox="1"/>
          <p:nvPr userDrawn="1"/>
        </p:nvSpPr>
        <p:spPr>
          <a:xfrm>
            <a:off x="-1710484" y="4763279"/>
            <a:ext cx="1705046" cy="969496"/>
          </a:xfrm>
          <a:prstGeom prst="rect">
            <a:avLst/>
          </a:prstGeom>
          <a:noFill/>
        </p:spPr>
        <p:txBody>
          <a:bodyPr wrap="square" lIns="0" tIns="0" rIns="144000" bIns="0" rtlCol="0" anchor="b" anchorCtr="0">
            <a:spAutoFit/>
          </a:bodyPr>
          <a:lstStyle>
            <a:defPPr>
              <a:defRPr lang="da-D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a-DK" sz="900" b="1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Arial" charset="0"/>
              </a:rPr>
              <a:t>Tips:</a:t>
            </a:r>
          </a:p>
          <a:p>
            <a:pPr algn="r"/>
            <a:r>
              <a:rPr lang="da-DK" sz="9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Arial" charset="0"/>
              </a:rPr>
              <a:t>For at fremhæve et naturligt hierarki i overskriften eller differentiere evt.</a:t>
            </a:r>
            <a:r>
              <a:rPr lang="da-DK" sz="900" kern="1200" baseline="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Arial" charset="0"/>
              </a:rPr>
              <a:t> skrift i tekstniveau (overskrift og underoverskrift) bruges de indrammede</a:t>
            </a:r>
            <a:r>
              <a:rPr lang="da-DK" sz="9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Arial" charset="0"/>
              </a:rPr>
              <a:t> temafarver</a:t>
            </a:r>
          </a:p>
        </p:txBody>
      </p:sp>
      <p:grpSp>
        <p:nvGrpSpPr>
          <p:cNvPr id="41" name="Gruppe 40"/>
          <p:cNvGrpSpPr/>
          <p:nvPr userDrawn="1"/>
        </p:nvGrpSpPr>
        <p:grpSpPr>
          <a:xfrm>
            <a:off x="12192000" y="1941320"/>
            <a:ext cx="2032529" cy="3185487"/>
            <a:chOff x="9150825" y="2171823"/>
            <a:chExt cx="2032000" cy="3185487"/>
          </a:xfrm>
        </p:grpSpPr>
        <p:sp>
          <p:nvSpPr>
            <p:cNvPr id="42" name="TextBox 12"/>
            <p:cNvSpPr txBox="1">
              <a:spLocks noChangeArrowheads="1"/>
            </p:cNvSpPr>
            <p:nvPr/>
          </p:nvSpPr>
          <p:spPr bwMode="auto">
            <a:xfrm>
              <a:off x="9150825" y="2171823"/>
              <a:ext cx="2032000" cy="31854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4400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algn="l" defTabSz="914400" rtl="0" eaLnBrk="1" latinLnBrk="0" hangingPunct="1">
                <a:lnSpc>
                  <a:spcPct val="100000"/>
                </a:lnSpc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 billede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1.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Klik på billederammen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2.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 det ønskede billede via fanen </a:t>
              </a: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Indsæt, Billeder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3.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Klik </a:t>
              </a: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Beskær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for at ændre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billedets fokus/størrelse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4. 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Ønsker du at skalere billedet, så hold </a:t>
              </a: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SHIFT-</a:t>
              </a:r>
              <a:r>
                <a:rPr lang="da-DK" altLang="da-DK" sz="900" b="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knappen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nede, mens der trækkes i billedets hjørner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Tips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: Hvis du sletter billedet, og sætter et ny ind, kan billedet lægge sig foran tekst og grafikken, hvis dette sker, skal du vælge billedet, højreklik og vælg </a:t>
              </a: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Placer bagest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3" name="Billede 7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09315" y="3028176"/>
              <a:ext cx="373507" cy="327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9" name="Gruppe 78"/>
            <p:cNvGrpSpPr>
              <a:grpSpLocks/>
            </p:cNvGrpSpPr>
            <p:nvPr/>
          </p:nvGrpSpPr>
          <p:grpSpPr bwMode="auto">
            <a:xfrm>
              <a:off x="9305577" y="3846855"/>
              <a:ext cx="330145" cy="379412"/>
              <a:chOff x="1018031" y="5509431"/>
              <a:chExt cx="373412" cy="429121"/>
            </a:xfrm>
          </p:grpSpPr>
          <p:pic>
            <p:nvPicPr>
              <p:cNvPr id="50" name="Billede 79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8031" y="5511796"/>
                <a:ext cx="373412" cy="4267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1" name="Rounded Rectangle 25"/>
              <p:cNvSpPr/>
              <p:nvPr/>
            </p:nvSpPr>
            <p:spPr bwMode="auto">
              <a:xfrm>
                <a:off x="1023417" y="5509431"/>
                <a:ext cx="210080" cy="172367"/>
              </a:xfrm>
              <a:prstGeom prst="roundRect">
                <a:avLst/>
              </a:prstGeom>
              <a:noFill/>
              <a:ln w="19050">
                <a:solidFill>
                  <a:srgbClr val="E31E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da-DK" sz="2000" noProof="1"/>
              </a:p>
            </p:txBody>
          </p:sp>
        </p:grpSp>
      </p:grpSp>
      <p:sp>
        <p:nvSpPr>
          <p:cNvPr id="52" name="AutoShape 4"/>
          <p:cNvSpPr>
            <a:spLocks/>
          </p:cNvSpPr>
          <p:nvPr userDrawn="1"/>
        </p:nvSpPr>
        <p:spPr bwMode="gray">
          <a:xfrm>
            <a:off x="12192001" y="16587"/>
            <a:ext cx="1754916" cy="131318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square" lIns="144000" tIns="0" rIns="0" bIns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Gitter- og hjælpelinjer</a:t>
            </a:r>
          </a:p>
          <a:p>
            <a:pPr eaLnBrk="1" fontAlgn="auto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For at se gitter- og hjælpelinjer</a:t>
            </a:r>
          </a:p>
          <a:p>
            <a:pPr eaLnBrk="1" fontAlgn="auto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cs typeface="Arial" charset="0"/>
              </a:rPr>
              <a:t>1.</a:t>
            </a:r>
            <a:r>
              <a:rPr lang="da-DK" sz="900" noProof="1">
                <a:solidFill>
                  <a:schemeClr val="bg1">
                    <a:lumMod val="50000"/>
                  </a:schemeClr>
                </a:solidFill>
                <a:cs typeface="Arial" charset="0"/>
              </a:rPr>
              <a:t> Klik på </a:t>
            </a: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cs typeface="Arial" charset="0"/>
              </a:rPr>
              <a:t>Vis</a:t>
            </a:r>
            <a:endParaRPr lang="da-DK" sz="900" noProof="1">
              <a:solidFill>
                <a:schemeClr val="bg1">
                  <a:lumMod val="50000"/>
                </a:schemeClr>
              </a:solidFill>
              <a:latin typeface="+mn-lt"/>
              <a:cs typeface="Arial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2. </a:t>
            </a:r>
            <a:r>
              <a: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Vælg </a:t>
            </a: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Gitterlinjer</a:t>
            </a:r>
            <a:endParaRPr lang="da-DK" sz="900" noProof="1">
              <a:solidFill>
                <a:schemeClr val="bg1">
                  <a:lumMod val="50000"/>
                </a:schemeClr>
              </a:solidFill>
              <a:latin typeface="+mn-lt"/>
              <a:cs typeface="Arial" charset="0"/>
            </a:endParaRPr>
          </a:p>
          <a:p>
            <a:pPr eaLnBrk="1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og/eller </a:t>
            </a: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Hjælpelinjer</a:t>
            </a:r>
          </a:p>
          <a:p>
            <a:pPr eaLnBrk="1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endParaRPr lang="da-DK" sz="900" b="1" noProof="1">
              <a:solidFill>
                <a:schemeClr val="bg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Tip</a:t>
            </a:r>
            <a:r>
              <a: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: Alt + F9 for hurtig visning af hjælpelinjer</a:t>
            </a:r>
          </a:p>
        </p:txBody>
      </p:sp>
      <p:sp>
        <p:nvSpPr>
          <p:cNvPr id="26" name="Tekstfelt 25"/>
          <p:cNvSpPr txBox="1"/>
          <p:nvPr userDrawn="1"/>
        </p:nvSpPr>
        <p:spPr>
          <a:xfrm>
            <a:off x="-2056135" y="1196589"/>
            <a:ext cx="2054877" cy="138499"/>
          </a:xfrm>
          <a:prstGeom prst="rect">
            <a:avLst/>
          </a:prstGeom>
          <a:noFill/>
        </p:spPr>
        <p:txBody>
          <a:bodyPr wrap="square" lIns="0" tIns="0" rIns="144000" bIns="0" rtlCol="0">
            <a:spAutoFit/>
          </a:bodyPr>
          <a:lstStyle/>
          <a:p>
            <a:pPr algn="r"/>
            <a:r>
              <a:rPr lang="da-DK" sz="9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Arial" charset="0"/>
              </a:rPr>
              <a:t>Maks tre linjer i stor typografi</a:t>
            </a:r>
          </a:p>
        </p:txBody>
      </p:sp>
      <p:pic>
        <p:nvPicPr>
          <p:cNvPr id="27" name="Billede 28">
            <a:extLst>
              <a:ext uri="{FF2B5EF4-FFF2-40B4-BE49-F238E27FC236}">
                <a16:creationId xmlns:a16="http://schemas.microsoft.com/office/drawing/2014/main" id="{4BDA21CA-314B-4079-82E5-B8955DE6FA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998" b="83642"/>
          <a:stretch/>
        </p:blipFill>
        <p:spPr>
          <a:xfrm>
            <a:off x="-1456744" y="16588"/>
            <a:ext cx="1308902" cy="16969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9CAE5B1-1DFB-4F1F-9B9E-4457F154CA6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6787" y="57326"/>
            <a:ext cx="357409" cy="78113"/>
          </a:xfrm>
          <a:prstGeom prst="rect">
            <a:avLst/>
          </a:prstGeom>
        </p:spPr>
      </p:pic>
      <p:pic>
        <p:nvPicPr>
          <p:cNvPr id="28" name="Billede 19">
            <a:extLst>
              <a:ext uri="{FF2B5EF4-FFF2-40B4-BE49-F238E27FC236}">
                <a16:creationId xmlns:a16="http://schemas.microsoft.com/office/drawing/2014/main" id="{EDC978E1-7915-4A02-8689-74877FAD0364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-1702862" y="5779574"/>
            <a:ext cx="1555020" cy="108213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9D97E1ED-C622-4A04-9F5A-D949B33AE662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-1702862" y="6003169"/>
            <a:ext cx="1554234" cy="982380"/>
          </a:xfrm>
          <a:prstGeom prst="rect">
            <a:avLst/>
          </a:prstGeom>
        </p:spPr>
      </p:pic>
      <p:sp>
        <p:nvSpPr>
          <p:cNvPr id="34" name="Rectangle 6">
            <a:extLst>
              <a:ext uri="{FF2B5EF4-FFF2-40B4-BE49-F238E27FC236}">
                <a16:creationId xmlns:a16="http://schemas.microsoft.com/office/drawing/2014/main" id="{46438CD4-981B-4E19-87A4-A43C8BDDFCEE}"/>
              </a:ext>
            </a:extLst>
          </p:cNvPr>
          <p:cNvSpPr/>
          <p:nvPr userDrawn="1"/>
        </p:nvSpPr>
        <p:spPr>
          <a:xfrm>
            <a:off x="-1399565" y="6011706"/>
            <a:ext cx="469683" cy="945686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>
            <a:defPPr>
              <a:defRPr lang="da-D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a-DK" sz="1800" dirty="0"/>
          </a:p>
        </p:txBody>
      </p:sp>
    </p:spTree>
    <p:extLst>
      <p:ext uri="{BB962C8B-B14F-4D97-AF65-F5344CB8AC3E}">
        <p14:creationId xmlns:p14="http://schemas.microsoft.com/office/powerpoint/2010/main" val="1121426311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s til lys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dsholder til billede 0"/>
          <p:cNvSpPr>
            <a:spLocks noGrp="1"/>
          </p:cNvSpPr>
          <p:nvPr>
            <p:ph type="pic" sz="quarter" idx="17" hasCustomPrompt="1"/>
          </p:nvPr>
        </p:nvSpPr>
        <p:spPr>
          <a:xfrm>
            <a:off x="1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lIns="108000" tIns="180000" anchor="t" anchorCtr="0"/>
          <a:lstStyle>
            <a:lvl1pPr marL="0" indent="0" algn="l">
              <a:buFontTx/>
              <a:buNone/>
              <a:defRPr sz="12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a-DK" dirty="0"/>
              <a:t>Klik her og indsæt lyst billede, via fanen Indsæt, Billeder</a:t>
            </a:r>
          </a:p>
        </p:txBody>
      </p:sp>
      <p:sp>
        <p:nvSpPr>
          <p:cNvPr id="11" name="Pladsholder til tekst 1"/>
          <p:cNvSpPr>
            <a:spLocks noGrp="1"/>
          </p:cNvSpPr>
          <p:nvPr>
            <p:ph type="body" sz="quarter" idx="10"/>
          </p:nvPr>
        </p:nvSpPr>
        <p:spPr>
          <a:xfrm>
            <a:off x="651770" y="2348880"/>
            <a:ext cx="8714269" cy="2096840"/>
          </a:xfrm>
        </p:spPr>
        <p:txBody>
          <a:bodyPr anchor="ctr" anchorCtr="0">
            <a:normAutofit/>
          </a:bodyPr>
          <a:lstStyle>
            <a:lvl1pPr algn="r">
              <a:lnSpc>
                <a:spcPct val="100000"/>
              </a:lnSpc>
              <a:defRPr lang="da-DK" sz="6600" b="1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23" name="Pladsholder til sidefod 22" hidden="1"/>
          <p:cNvSpPr>
            <a:spLocks noGrp="1"/>
          </p:cNvSpPr>
          <p:nvPr>
            <p:ph type="ftr" sz="quarter" idx="15"/>
          </p:nvPr>
        </p:nvSpPr>
        <p:spPr>
          <a:xfrm>
            <a:off x="1530747" y="7692037"/>
            <a:ext cx="4853285" cy="201461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24" name="Pladsholder til slidenummer 23" hidden="1"/>
          <p:cNvSpPr>
            <a:spLocks noGrp="1"/>
          </p:cNvSpPr>
          <p:nvPr>
            <p:ph type="sldNum" sz="quarter" idx="16"/>
          </p:nvPr>
        </p:nvSpPr>
        <p:spPr>
          <a:xfrm>
            <a:off x="1091723" y="7692037"/>
            <a:ext cx="397835" cy="201461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7" name="Pladsholder til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9580648" y="5229200"/>
            <a:ext cx="2251259" cy="544232"/>
          </a:xfrm>
        </p:spPr>
        <p:txBody>
          <a:bodyPr anchor="b" anchorCtr="0"/>
          <a:lstStyle>
            <a:lvl1pPr>
              <a:defRPr lang="da-DK" sz="1200" b="0" kern="1200" baseline="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Klik og indsæt Sted/event</a:t>
            </a:r>
          </a:p>
        </p:txBody>
      </p:sp>
      <p:sp>
        <p:nvSpPr>
          <p:cNvPr id="34" name="Pladsholder til tekst 4"/>
          <p:cNvSpPr>
            <a:spLocks noGrp="1"/>
          </p:cNvSpPr>
          <p:nvPr>
            <p:ph type="body" sz="quarter" idx="13" hasCustomPrompt="1"/>
          </p:nvPr>
        </p:nvSpPr>
        <p:spPr>
          <a:xfrm>
            <a:off x="9580648" y="5961288"/>
            <a:ext cx="2251259" cy="199980"/>
          </a:xfrm>
        </p:spPr>
        <p:txBody>
          <a:bodyPr/>
          <a:lstStyle>
            <a:lvl1pPr>
              <a:defRPr lang="da-DK" sz="1200" b="0" kern="1200" baseline="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Klik og indsæt Navn</a:t>
            </a:r>
          </a:p>
        </p:txBody>
      </p:sp>
      <p:sp>
        <p:nvSpPr>
          <p:cNvPr id="41" name="Pladsholder til dato 21"/>
          <p:cNvSpPr>
            <a:spLocks noGrp="1"/>
          </p:cNvSpPr>
          <p:nvPr>
            <p:ph type="dt" sz="half" idx="14"/>
          </p:nvPr>
        </p:nvSpPr>
        <p:spPr>
          <a:xfrm>
            <a:off x="9582770" y="5780918"/>
            <a:ext cx="2249411" cy="201600"/>
          </a:xfrm>
        </p:spPr>
        <p:txBody>
          <a:bodyPr lIns="0" tIns="0" rIns="0" bIns="0" anchor="t" anchorCtr="0"/>
          <a:lstStyle>
            <a:lvl1pPr marL="171450" indent="-171450">
              <a:defRPr lang="da-DK" sz="1200" b="0" kern="1200" baseline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indent="0">
              <a:lnSpc>
                <a:spcPct val="93000"/>
              </a:lnSpc>
              <a:buFont typeface="Arial" panose="020B0604020202020204" pitchFamily="34" charset="0"/>
              <a:buChar char="​"/>
            </a:pPr>
            <a:fld id="{8DFF6038-43CF-4417-A5FC-275B982F82FB}" type="datetime2">
              <a:rPr lang="da-DK" smtClean="0"/>
              <a:pPr marL="0" indent="0">
                <a:lnSpc>
                  <a:spcPct val="93000"/>
                </a:lnSpc>
                <a:buFont typeface="Arial" panose="020B0604020202020204" pitchFamily="34" charset="0"/>
                <a:buChar char="​"/>
              </a:pPr>
              <a:t>20. november 2025</a:t>
            </a:fld>
            <a:endParaRPr lang="da-DK" dirty="0"/>
          </a:p>
        </p:txBody>
      </p:sp>
      <p:sp>
        <p:nvSpPr>
          <p:cNvPr id="43" name="Tekstboks 25"/>
          <p:cNvSpPr txBox="1"/>
          <p:nvPr userDrawn="1"/>
        </p:nvSpPr>
        <p:spPr>
          <a:xfrm>
            <a:off x="-1710484" y="4763279"/>
            <a:ext cx="1705046" cy="969496"/>
          </a:xfrm>
          <a:prstGeom prst="rect">
            <a:avLst/>
          </a:prstGeom>
          <a:noFill/>
        </p:spPr>
        <p:txBody>
          <a:bodyPr wrap="square" lIns="0" tIns="0" rIns="144000" bIns="0" rtlCol="0" anchor="b" anchorCtr="0">
            <a:spAutoFit/>
          </a:bodyPr>
          <a:lstStyle>
            <a:defPPr>
              <a:defRPr lang="da-D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a-DK" sz="900" b="1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Arial" charset="0"/>
              </a:rPr>
              <a:t>Tips:</a:t>
            </a:r>
          </a:p>
          <a:p>
            <a:pPr algn="r"/>
            <a:r>
              <a:rPr lang="da-DK" sz="9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Arial" charset="0"/>
              </a:rPr>
              <a:t>For at fremhæve et naturligt hierarki i overskriften eller differentiere evt.</a:t>
            </a:r>
            <a:r>
              <a:rPr lang="da-DK" sz="900" kern="1200" baseline="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Arial" charset="0"/>
              </a:rPr>
              <a:t> skrift i tekstniveau (overskrift og underoverskrift) bruges de indrammede</a:t>
            </a:r>
            <a:r>
              <a:rPr lang="da-DK" sz="9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Arial" charset="0"/>
              </a:rPr>
              <a:t> temafarver</a:t>
            </a:r>
          </a:p>
        </p:txBody>
      </p:sp>
      <p:grpSp>
        <p:nvGrpSpPr>
          <p:cNvPr id="46" name="Gruppe 45"/>
          <p:cNvGrpSpPr/>
          <p:nvPr userDrawn="1"/>
        </p:nvGrpSpPr>
        <p:grpSpPr>
          <a:xfrm>
            <a:off x="12192000" y="1941320"/>
            <a:ext cx="2032529" cy="3185487"/>
            <a:chOff x="9150825" y="2171823"/>
            <a:chExt cx="2032000" cy="3185487"/>
          </a:xfrm>
        </p:grpSpPr>
        <p:sp>
          <p:nvSpPr>
            <p:cNvPr id="47" name="TextBox 12"/>
            <p:cNvSpPr txBox="1">
              <a:spLocks noChangeArrowheads="1"/>
            </p:cNvSpPr>
            <p:nvPr/>
          </p:nvSpPr>
          <p:spPr bwMode="auto">
            <a:xfrm>
              <a:off x="9150825" y="2171823"/>
              <a:ext cx="2032000" cy="31854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4400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algn="l" defTabSz="914400" rtl="0" eaLnBrk="1" latinLnBrk="0" hangingPunct="1">
                <a:lnSpc>
                  <a:spcPct val="100000"/>
                </a:lnSpc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 billede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1.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Klik på billederammen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2.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 det ønskede billede via fanen </a:t>
              </a: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Indsæt, Billeder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3.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Klik </a:t>
              </a: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Beskær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for at ændre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billedets fokus/størrelse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4. 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Ønsker du at skalere billedet, så hold </a:t>
              </a: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SHIFT-</a:t>
              </a:r>
              <a:r>
                <a:rPr lang="da-DK" altLang="da-DK" sz="900" b="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knappen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nede, mens der trækkes i billedets hjørner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Tips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: Hvis du sletter billedet, og sætter et ny ind, kan billedet lægge sig foran tekst og grafikken, hvis dette sker, skal du vælge billedet, højreklik og vælg </a:t>
              </a: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Placer bagest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8" name="Billede 7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09315" y="3028176"/>
              <a:ext cx="373507" cy="327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9" name="Gruppe 78"/>
            <p:cNvGrpSpPr>
              <a:grpSpLocks/>
            </p:cNvGrpSpPr>
            <p:nvPr/>
          </p:nvGrpSpPr>
          <p:grpSpPr bwMode="auto">
            <a:xfrm>
              <a:off x="9305577" y="3846855"/>
              <a:ext cx="330145" cy="379412"/>
              <a:chOff x="1018031" y="5509431"/>
              <a:chExt cx="373412" cy="429121"/>
            </a:xfrm>
          </p:grpSpPr>
          <p:pic>
            <p:nvPicPr>
              <p:cNvPr id="50" name="Billede 79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8031" y="5511796"/>
                <a:ext cx="373412" cy="4267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1" name="Rounded Rectangle 25"/>
              <p:cNvSpPr/>
              <p:nvPr/>
            </p:nvSpPr>
            <p:spPr bwMode="auto">
              <a:xfrm>
                <a:off x="1023417" y="5509431"/>
                <a:ext cx="210080" cy="172367"/>
              </a:xfrm>
              <a:prstGeom prst="roundRect">
                <a:avLst/>
              </a:prstGeom>
              <a:noFill/>
              <a:ln w="19050">
                <a:solidFill>
                  <a:srgbClr val="E31E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da-DK" sz="2000" noProof="1"/>
              </a:p>
            </p:txBody>
          </p:sp>
        </p:grpSp>
      </p:grpSp>
      <p:sp>
        <p:nvSpPr>
          <p:cNvPr id="52" name="AutoShape 4"/>
          <p:cNvSpPr>
            <a:spLocks/>
          </p:cNvSpPr>
          <p:nvPr userDrawn="1"/>
        </p:nvSpPr>
        <p:spPr bwMode="gray">
          <a:xfrm>
            <a:off x="12192001" y="16587"/>
            <a:ext cx="1754916" cy="131318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square" lIns="144000" tIns="0" rIns="0" bIns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Gitter- og hjælpelinjer</a:t>
            </a:r>
          </a:p>
          <a:p>
            <a:pPr eaLnBrk="1" fontAlgn="auto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For at se gitter- og hjælpelinjer</a:t>
            </a:r>
          </a:p>
          <a:p>
            <a:pPr eaLnBrk="1" fontAlgn="auto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cs typeface="Arial" charset="0"/>
              </a:rPr>
              <a:t>1.</a:t>
            </a:r>
            <a:r>
              <a:rPr lang="da-DK" sz="900" noProof="1">
                <a:solidFill>
                  <a:schemeClr val="bg1">
                    <a:lumMod val="50000"/>
                  </a:schemeClr>
                </a:solidFill>
                <a:cs typeface="Arial" charset="0"/>
              </a:rPr>
              <a:t> Klik på </a:t>
            </a: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cs typeface="Arial" charset="0"/>
              </a:rPr>
              <a:t>Vis</a:t>
            </a:r>
            <a:endParaRPr lang="da-DK" sz="900" noProof="1">
              <a:solidFill>
                <a:schemeClr val="bg1">
                  <a:lumMod val="50000"/>
                </a:schemeClr>
              </a:solidFill>
              <a:latin typeface="+mn-lt"/>
              <a:cs typeface="Arial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2. </a:t>
            </a:r>
            <a:r>
              <a: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Vælg </a:t>
            </a: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Gitterlinjer</a:t>
            </a:r>
            <a:endParaRPr lang="da-DK" sz="900" noProof="1">
              <a:solidFill>
                <a:schemeClr val="bg1">
                  <a:lumMod val="50000"/>
                </a:schemeClr>
              </a:solidFill>
              <a:latin typeface="+mn-lt"/>
              <a:cs typeface="Arial" charset="0"/>
            </a:endParaRPr>
          </a:p>
          <a:p>
            <a:pPr eaLnBrk="1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og/eller </a:t>
            </a: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Hjælpelinjer</a:t>
            </a:r>
          </a:p>
          <a:p>
            <a:pPr eaLnBrk="1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endParaRPr lang="da-DK" sz="900" b="1" noProof="1">
              <a:solidFill>
                <a:schemeClr val="bg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Tip</a:t>
            </a:r>
            <a:r>
              <a: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: Alt + F9 for hurtig visning af hjælpelinjer</a:t>
            </a:r>
          </a:p>
        </p:txBody>
      </p:sp>
      <p:sp>
        <p:nvSpPr>
          <p:cNvPr id="28" name="Tekstfelt 27"/>
          <p:cNvSpPr txBox="1"/>
          <p:nvPr userDrawn="1"/>
        </p:nvSpPr>
        <p:spPr>
          <a:xfrm>
            <a:off x="-2056135" y="1196589"/>
            <a:ext cx="2054877" cy="138499"/>
          </a:xfrm>
          <a:prstGeom prst="rect">
            <a:avLst/>
          </a:prstGeom>
          <a:noFill/>
        </p:spPr>
        <p:txBody>
          <a:bodyPr wrap="square" lIns="0" tIns="0" rIns="144000" bIns="0" rtlCol="0">
            <a:spAutoFit/>
          </a:bodyPr>
          <a:lstStyle/>
          <a:p>
            <a:pPr algn="r"/>
            <a:r>
              <a:rPr lang="da-DK" sz="9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Arial" charset="0"/>
              </a:rPr>
              <a:t>Maks tre linjer i stor typografi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1D64C0-0EC3-4E80-98AB-8C716D92DBF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1980515" y="0"/>
            <a:ext cx="1853756" cy="1042466"/>
          </a:xfrm>
          <a:prstGeom prst="rect">
            <a:avLst/>
          </a:prstGeom>
        </p:spPr>
      </p:pic>
      <p:pic>
        <p:nvPicPr>
          <p:cNvPr id="25" name="Billede 19">
            <a:extLst>
              <a:ext uri="{FF2B5EF4-FFF2-40B4-BE49-F238E27FC236}">
                <a16:creationId xmlns:a16="http://schemas.microsoft.com/office/drawing/2014/main" id="{5B9D90F4-EA5E-4AAA-A5BD-6419EA99584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702862" y="5779574"/>
            <a:ext cx="1555020" cy="108213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319DE53-4437-4899-A8EB-F511B32945B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1702862" y="6003169"/>
            <a:ext cx="1554234" cy="982380"/>
          </a:xfrm>
          <a:prstGeom prst="rect">
            <a:avLst/>
          </a:prstGeom>
        </p:spPr>
      </p:pic>
      <p:sp>
        <p:nvSpPr>
          <p:cNvPr id="30" name="Rectangle 6">
            <a:extLst>
              <a:ext uri="{FF2B5EF4-FFF2-40B4-BE49-F238E27FC236}">
                <a16:creationId xmlns:a16="http://schemas.microsoft.com/office/drawing/2014/main" id="{9626D6E3-AD3F-4FC6-81EE-28F194580E64}"/>
              </a:ext>
            </a:extLst>
          </p:cNvPr>
          <p:cNvSpPr/>
          <p:nvPr userDrawn="1"/>
        </p:nvSpPr>
        <p:spPr>
          <a:xfrm>
            <a:off x="-1399565" y="6011706"/>
            <a:ext cx="469683" cy="945686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>
            <a:defPPr>
              <a:defRPr lang="da-D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a-DK" sz="1800" dirty="0"/>
          </a:p>
        </p:txBody>
      </p:sp>
      <p:sp>
        <p:nvSpPr>
          <p:cNvPr id="26" name="Pladsholder logo">
            <a:extLst>
              <a:ext uri="{FF2B5EF4-FFF2-40B4-BE49-F238E27FC236}">
                <a16:creationId xmlns:a16="http://schemas.microsoft.com/office/drawing/2014/main" id="{5066B867-BB46-464E-AE62-99F777B2507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76133" y="344805"/>
            <a:ext cx="2849269" cy="719443"/>
          </a:xfrm>
          <a:blipFill>
            <a:blip r:embed="rId7"/>
            <a:stretch>
              <a:fillRect/>
            </a:stretch>
          </a:blipFill>
        </p:spPr>
        <p:txBody>
          <a:bodyPr/>
          <a:lstStyle>
            <a:lvl1pPr>
              <a:defRPr sz="1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87099804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med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dsholder til billede 6"/>
          <p:cNvSpPr>
            <a:spLocks noGrp="1"/>
          </p:cNvSpPr>
          <p:nvPr>
            <p:ph type="pic" sz="quarter" idx="17" hasCustomPrompt="1"/>
          </p:nvPr>
        </p:nvSpPr>
        <p:spPr>
          <a:xfrm>
            <a:off x="1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lIns="108000" tIns="180000" anchor="t" anchorCtr="0"/>
          <a:lstStyle>
            <a:lvl1pPr marL="0" indent="0" algn="l">
              <a:buFontTx/>
              <a:buNone/>
              <a:defRPr sz="12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a-DK" dirty="0"/>
              <a:t>Klik her og indsæt lyst billede, via fanen Indsæt, Billeder eller indsæt farvet baggrund.</a:t>
            </a:r>
          </a:p>
        </p:txBody>
      </p:sp>
      <p:sp>
        <p:nvSpPr>
          <p:cNvPr id="11" name="Pladsholder til tekst 11"/>
          <p:cNvSpPr>
            <a:spLocks noGrp="1"/>
          </p:cNvSpPr>
          <p:nvPr>
            <p:ph type="body" sz="quarter" idx="10"/>
          </p:nvPr>
        </p:nvSpPr>
        <p:spPr>
          <a:xfrm>
            <a:off x="651770" y="2348880"/>
            <a:ext cx="8757481" cy="2096840"/>
          </a:xfrm>
        </p:spPr>
        <p:txBody>
          <a:bodyPr anchor="ctr" anchorCtr="0">
            <a:normAutofit/>
          </a:bodyPr>
          <a:lstStyle>
            <a:lvl1pPr algn="r">
              <a:lnSpc>
                <a:spcPct val="100000"/>
              </a:lnSpc>
              <a:defRPr lang="da-DK" sz="6600" b="1" kern="120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18" name="Pladsholder til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9582095" y="5026816"/>
            <a:ext cx="2250586" cy="576000"/>
          </a:xfrm>
        </p:spPr>
        <p:txBody>
          <a:bodyPr/>
          <a:lstStyle>
            <a:lvl1pPr>
              <a:defRPr lang="da-DK" sz="1700" b="0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Klik og indsæt Navn</a:t>
            </a:r>
          </a:p>
        </p:txBody>
      </p:sp>
      <p:sp>
        <p:nvSpPr>
          <p:cNvPr id="4" name="Pladsholder til dato 3" hidden="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F7274507-88F6-45B7-BD2B-AF795E120293}" type="datetime2">
              <a:rPr lang="da-DK" smtClean="0"/>
              <a:t>20. november 2025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grpSp>
        <p:nvGrpSpPr>
          <p:cNvPr id="24" name="Gruppe 23"/>
          <p:cNvGrpSpPr/>
          <p:nvPr userDrawn="1"/>
        </p:nvGrpSpPr>
        <p:grpSpPr>
          <a:xfrm>
            <a:off x="12201100" y="1941320"/>
            <a:ext cx="2709334" cy="3046988"/>
            <a:chOff x="9150825" y="2171823"/>
            <a:chExt cx="2032000" cy="3046988"/>
          </a:xfrm>
        </p:grpSpPr>
        <p:sp>
          <p:nvSpPr>
            <p:cNvPr id="25" name="TextBox 12"/>
            <p:cNvSpPr txBox="1">
              <a:spLocks noChangeArrowheads="1"/>
            </p:cNvSpPr>
            <p:nvPr/>
          </p:nvSpPr>
          <p:spPr bwMode="auto">
            <a:xfrm>
              <a:off x="9150825" y="2171823"/>
              <a:ext cx="2032000" cy="3046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4400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algn="l" defTabSz="914400" rtl="0" eaLnBrk="1" latinLnBrk="0" hangingPunct="1">
                <a:lnSpc>
                  <a:spcPct val="100000"/>
                </a:lnSpc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 billede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1.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Klik på billederammen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2.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 det ønskede billede via fanen </a:t>
              </a: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Indsæt, Billeder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3.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Klik </a:t>
              </a: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Beskær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for at ændre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billedets fokus/størrelse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4. 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Ønsker du at skalere billedet, så hold </a:t>
              </a: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SHIFT-</a:t>
              </a:r>
              <a:r>
                <a:rPr lang="da-DK" altLang="da-DK" sz="900" b="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knappen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nede, mens der trækkes i billedets hjørner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Tips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: Hvis du sletter billedet, og sætter et ny ind, kan billedet lægge sig foran tekst og grafikken, hvis dette sker, skal du vælge billedet, højreklik og vælg </a:t>
              </a: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Placer bagest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6" name="Billede 7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09315" y="3028176"/>
              <a:ext cx="373507" cy="327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7" name="Gruppe 78"/>
            <p:cNvGrpSpPr>
              <a:grpSpLocks/>
            </p:cNvGrpSpPr>
            <p:nvPr/>
          </p:nvGrpSpPr>
          <p:grpSpPr bwMode="auto">
            <a:xfrm>
              <a:off x="9305577" y="3846855"/>
              <a:ext cx="330145" cy="379412"/>
              <a:chOff x="1018031" y="5509431"/>
              <a:chExt cx="373412" cy="429121"/>
            </a:xfrm>
          </p:grpSpPr>
          <p:pic>
            <p:nvPicPr>
              <p:cNvPr id="28" name="Billede 79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8031" y="5511796"/>
                <a:ext cx="373412" cy="4267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9" name="Rounded Rectangle 25"/>
              <p:cNvSpPr/>
              <p:nvPr/>
            </p:nvSpPr>
            <p:spPr bwMode="auto">
              <a:xfrm>
                <a:off x="1023417" y="5509431"/>
                <a:ext cx="210080" cy="172367"/>
              </a:xfrm>
              <a:prstGeom prst="roundRect">
                <a:avLst/>
              </a:prstGeom>
              <a:noFill/>
              <a:ln w="19050">
                <a:solidFill>
                  <a:srgbClr val="E31E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da-DK" sz="2000" noProof="1"/>
              </a:p>
            </p:txBody>
          </p:sp>
        </p:grpSp>
      </p:grpSp>
      <p:pic>
        <p:nvPicPr>
          <p:cNvPr id="3" name="Billede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0515" y="2"/>
            <a:ext cx="1841222" cy="1036149"/>
          </a:xfrm>
          <a:prstGeom prst="rect">
            <a:avLst/>
          </a:prstGeom>
        </p:spPr>
      </p:pic>
      <p:sp>
        <p:nvSpPr>
          <p:cNvPr id="21" name="Pladsholder logo"/>
          <p:cNvSpPr>
            <a:spLocks noGrp="1"/>
          </p:cNvSpPr>
          <p:nvPr>
            <p:ph type="body" sz="quarter" idx="22" hasCustomPrompt="1"/>
          </p:nvPr>
        </p:nvSpPr>
        <p:spPr>
          <a:xfrm>
            <a:off x="655841" y="6378872"/>
            <a:ext cx="223258" cy="201600"/>
          </a:xfrm>
          <a:blipFill>
            <a:blip r:embed="rId5"/>
            <a:stretch>
              <a:fillRect/>
            </a:stretch>
          </a:blipFill>
        </p:spPr>
        <p:txBody>
          <a:bodyPr/>
          <a:lstStyle>
            <a:lvl1pPr>
              <a:defRPr sz="1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61118591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dsholder til tekst 1"/>
          <p:cNvSpPr>
            <a:spLocks noGrp="1"/>
          </p:cNvSpPr>
          <p:nvPr>
            <p:ph type="body" sz="quarter" idx="10"/>
          </p:nvPr>
        </p:nvSpPr>
        <p:spPr>
          <a:xfrm>
            <a:off x="651770" y="2348880"/>
            <a:ext cx="8757481" cy="2096840"/>
          </a:xfrm>
        </p:spPr>
        <p:txBody>
          <a:bodyPr anchor="ctr" anchorCtr="0">
            <a:normAutofit/>
          </a:bodyPr>
          <a:lstStyle>
            <a:lvl1pPr algn="r">
              <a:lnSpc>
                <a:spcPct val="100000"/>
              </a:lnSpc>
              <a:defRPr lang="da-DK" sz="6600" b="1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8" name="Pladsholder til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9582095" y="5026816"/>
            <a:ext cx="2250586" cy="576000"/>
          </a:xfrm>
        </p:spPr>
        <p:txBody>
          <a:bodyPr/>
          <a:lstStyle>
            <a:lvl1pPr>
              <a:defRPr lang="da-DK" sz="1700" b="0" kern="1200" baseline="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Klik og indsæt Navn</a:t>
            </a:r>
          </a:p>
        </p:txBody>
      </p:sp>
      <p:sp>
        <p:nvSpPr>
          <p:cNvPr id="2" name="Pladsholder til dato 1" hidden="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DB309FD-88BD-4D3E-9350-0B1EDF3BED45}" type="datetime2">
              <a:rPr lang="da-DK" smtClean="0"/>
              <a:t>20. november 2025</a:t>
            </a:fld>
            <a:endParaRPr lang="da-DK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451790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reakerslide + undertitel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6F4451A-2D75-43E2-B33A-0CEF6FA178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599317544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4" name="Pladsholder til dato 3" hidden="1"/>
          <p:cNvSpPr>
            <a:spLocks noGrp="1"/>
          </p:cNvSpPr>
          <p:nvPr>
            <p:ph type="dt" sz="half" idx="10"/>
          </p:nvPr>
        </p:nvSpPr>
        <p:spPr>
          <a:xfrm>
            <a:off x="13326565" y="6398801"/>
            <a:ext cx="2844800" cy="365125"/>
          </a:xfrm>
          <a:prstGeom prst="rect">
            <a:avLst/>
          </a:prstGeom>
        </p:spPr>
        <p:txBody>
          <a:bodyPr/>
          <a:lstStyle/>
          <a:p>
            <a:fld id="{3E846768-65DE-4E96-98CC-871D3D20D5F1}" type="datetime2">
              <a:rPr lang="da-DK" smtClean="0"/>
              <a:t>20. november 2025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‹nr.›</a:t>
            </a:fld>
            <a:endParaRPr lang="da-DK" dirty="0"/>
          </a:p>
        </p:txBody>
      </p:sp>
      <p:grpSp>
        <p:nvGrpSpPr>
          <p:cNvPr id="15" name="Gruppe 14"/>
          <p:cNvGrpSpPr/>
          <p:nvPr userDrawn="1"/>
        </p:nvGrpSpPr>
        <p:grpSpPr>
          <a:xfrm>
            <a:off x="-2406369" y="1204883"/>
            <a:ext cx="2406370" cy="2221782"/>
            <a:chOff x="-2405743" y="1655465"/>
            <a:chExt cx="2405743" cy="2221782"/>
          </a:xfrm>
        </p:grpSpPr>
        <p:pic>
          <p:nvPicPr>
            <p:cNvPr id="16" name="Billede 15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1060701" y="3676062"/>
              <a:ext cx="920576" cy="201185"/>
            </a:xfrm>
            <a:prstGeom prst="rect">
              <a:avLst/>
            </a:prstGeom>
          </p:spPr>
        </p:pic>
        <p:sp>
          <p:nvSpPr>
            <p:cNvPr id="17" name="Rectangle 5"/>
            <p:cNvSpPr/>
            <p:nvPr userDrawn="1"/>
          </p:nvSpPr>
          <p:spPr bwMode="auto">
            <a:xfrm>
              <a:off x="-2405743" y="1655465"/>
              <a:ext cx="2405743" cy="1938992"/>
            </a:xfrm>
            <a:prstGeom prst="rect">
              <a:avLst/>
            </a:prstGeom>
          </p:spPr>
          <p:txBody>
            <a:bodyPr wrap="square" lIns="0" tIns="0" rIns="144000" bIns="0">
              <a:spAutoFit/>
            </a:bodyPr>
            <a:lstStyle/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Tekst-typografier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TAB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for at gå frem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i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tekst-niveauer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1 = Tekst 20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2 = Punkt-liste 20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3 = Punkt-liste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4-9 = Punkt-liste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 at gå tilbage i tekst-niveauer,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SHIFT + TAB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b="1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Alternativt kan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Forøg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og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Formindsk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listeniveau bruges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uppe 17"/>
          <p:cNvGrpSpPr/>
          <p:nvPr userDrawn="1"/>
        </p:nvGrpSpPr>
        <p:grpSpPr>
          <a:xfrm>
            <a:off x="-2477546" y="3682286"/>
            <a:ext cx="2477546" cy="3200761"/>
            <a:chOff x="-2476901" y="3682285"/>
            <a:chExt cx="2476901" cy="3200761"/>
          </a:xfrm>
        </p:grpSpPr>
        <p:sp>
          <p:nvSpPr>
            <p:cNvPr id="21" name="Text Box 48"/>
            <p:cNvSpPr txBox="1">
              <a:spLocks noChangeArrowheads="1"/>
            </p:cNvSpPr>
            <p:nvPr userDrawn="1"/>
          </p:nvSpPr>
          <p:spPr bwMode="auto">
            <a:xfrm>
              <a:off x="-2476901" y="3682285"/>
              <a:ext cx="2476901" cy="1477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144000" bIns="0" anchor="b" anchorCtr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>
                <a:spcAft>
                  <a:spcPts val="60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 at indsætte Sidehoved og sidefod</a:t>
              </a:r>
            </a:p>
            <a:p>
              <a:pPr algn="r" eaLnBrk="1" hangingPunct="1">
                <a:spcAft>
                  <a:spcPts val="240"/>
                </a:spcAft>
                <a:defRPr/>
              </a:pPr>
              <a:r>
                <a:rPr lang="da-DK" altLang="da-DK" sz="900" b="1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1. </a:t>
              </a:r>
              <a:r>
                <a:rPr lang="da-DK" altLang="da-DK" sz="900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Vælg </a:t>
              </a:r>
              <a:r>
                <a:rPr lang="da-DK" altLang="da-DK" sz="900" b="1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Indsæt</a:t>
              </a:r>
              <a:r>
                <a:rPr lang="da-DK" altLang="da-DK" sz="900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 topmenuen </a:t>
              </a:r>
            </a:p>
            <a:p>
              <a:pPr algn="r" eaLnBrk="1" hangingPunct="1">
                <a:spcAft>
                  <a:spcPts val="240"/>
                </a:spcAft>
                <a:defRPr/>
              </a:pPr>
              <a:r>
                <a:rPr lang="da-DK" altLang="da-DK" sz="900" b="1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2. </a:t>
              </a:r>
              <a:r>
                <a:rPr lang="da-DK" altLang="da-DK" sz="900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Vælg </a:t>
              </a:r>
              <a:r>
                <a:rPr lang="da-DK" altLang="da-DK" sz="900" b="1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Sidehoved og Sidefod</a:t>
              </a:r>
            </a:p>
            <a:p>
              <a:pPr algn="r" eaLnBrk="1" hangingPunct="1">
                <a:spcAft>
                  <a:spcPts val="24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3.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Sæt hak i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Slidenummer</a:t>
              </a:r>
            </a:p>
            <a:p>
              <a:pPr algn="r" eaLnBrk="1" hangingPunct="1">
                <a:spcAft>
                  <a:spcPts val="24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4.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Indsæt ønsket indhold i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Sidefod</a:t>
              </a:r>
            </a:p>
            <a:p>
              <a:pPr algn="r" eaLnBrk="1" hangingPunct="1">
                <a:spcAft>
                  <a:spcPts val="24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5.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Vælg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Anvend på alle</a:t>
              </a:r>
            </a:p>
            <a:p>
              <a:pPr algn="r" eaLnBrk="1" hangingPunct="1">
                <a:spcAft>
                  <a:spcPts val="240"/>
                </a:spcAft>
                <a:defRPr/>
              </a:pPr>
              <a:endParaRPr lang="da-DK" sz="900" b="1" noProof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 eaLnBrk="1" hangingPunct="1">
                <a:spcAft>
                  <a:spcPts val="24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Tips: </a:t>
              </a:r>
              <a:r>
                <a:rPr lang="da-DK" sz="900" b="0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Gør det som det sidste før du gemmer filen, så det slår igennem på alle sider </a:t>
              </a:r>
            </a:p>
          </p:txBody>
        </p:sp>
        <p:grpSp>
          <p:nvGrpSpPr>
            <p:cNvPr id="22" name="Gruppe 21"/>
            <p:cNvGrpSpPr/>
            <p:nvPr userDrawn="1"/>
          </p:nvGrpSpPr>
          <p:grpSpPr>
            <a:xfrm>
              <a:off x="-2461135" y="5229519"/>
              <a:ext cx="2312988" cy="1653527"/>
              <a:chOff x="-2461135" y="5229519"/>
              <a:chExt cx="2312988" cy="1653527"/>
            </a:xfrm>
          </p:grpSpPr>
          <p:pic>
            <p:nvPicPr>
              <p:cNvPr id="23" name="Billede 22"/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-2461135" y="5229519"/>
                <a:ext cx="2312988" cy="1653527"/>
              </a:xfrm>
              <a:prstGeom prst="rect">
                <a:avLst/>
              </a:prstGeom>
            </p:spPr>
          </p:pic>
          <p:sp>
            <p:nvSpPr>
              <p:cNvPr id="24" name="Rektangel 23"/>
              <p:cNvSpPr/>
              <p:nvPr userDrawn="1"/>
            </p:nvSpPr>
            <p:spPr>
              <a:xfrm>
                <a:off x="-2340768" y="6165304"/>
                <a:ext cx="1656184" cy="288032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tIns="72000" rIns="72000" bIns="72000" rtlCol="0" anchor="ctr"/>
              <a:lstStyle/>
              <a:p>
                <a:pPr algn="ctr"/>
                <a:endParaRPr lang="en-GB" sz="1800" dirty="0" err="1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83970979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to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dsholder til tekst 2"/>
          <p:cNvSpPr>
            <a:spLocks noGrp="1"/>
          </p:cNvSpPr>
          <p:nvPr>
            <p:ph type="body" sz="quarter" idx="13"/>
          </p:nvPr>
        </p:nvSpPr>
        <p:spPr>
          <a:xfrm>
            <a:off x="651687" y="1196755"/>
            <a:ext cx="10889267" cy="4886325"/>
          </a:xfrm>
        </p:spPr>
        <p:txBody>
          <a:bodyPr numCol="2" spcCol="180000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4" name="Pladsholder til dato 3" hidden="1"/>
          <p:cNvSpPr>
            <a:spLocks noGrp="1"/>
          </p:cNvSpPr>
          <p:nvPr>
            <p:ph type="dt" sz="half" idx="10"/>
          </p:nvPr>
        </p:nvSpPr>
        <p:spPr>
          <a:xfrm>
            <a:off x="13326565" y="6398801"/>
            <a:ext cx="2844800" cy="365125"/>
          </a:xfrm>
          <a:prstGeom prst="rect">
            <a:avLst/>
          </a:prstGeom>
        </p:spPr>
        <p:txBody>
          <a:bodyPr/>
          <a:lstStyle/>
          <a:p>
            <a:fld id="{CA1F9EE9-931E-4F1C-8559-4905AF9B3ACE}" type="datetime2">
              <a:rPr lang="da-DK" smtClean="0"/>
              <a:t>20. november 2025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‹nr.›</a:t>
            </a:fld>
            <a:endParaRPr lang="da-DK" dirty="0"/>
          </a:p>
        </p:txBody>
      </p:sp>
      <p:grpSp>
        <p:nvGrpSpPr>
          <p:cNvPr id="12" name="Gruppe 11"/>
          <p:cNvGrpSpPr/>
          <p:nvPr userDrawn="1"/>
        </p:nvGrpSpPr>
        <p:grpSpPr>
          <a:xfrm>
            <a:off x="-2406369" y="1204883"/>
            <a:ext cx="2406370" cy="2221782"/>
            <a:chOff x="-2405743" y="1655465"/>
            <a:chExt cx="2405743" cy="2221782"/>
          </a:xfrm>
        </p:grpSpPr>
        <p:pic>
          <p:nvPicPr>
            <p:cNvPr id="13" name="Billede 12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1060701" y="3676062"/>
              <a:ext cx="920576" cy="201185"/>
            </a:xfrm>
            <a:prstGeom prst="rect">
              <a:avLst/>
            </a:prstGeom>
          </p:spPr>
        </p:pic>
        <p:sp>
          <p:nvSpPr>
            <p:cNvPr id="17" name="Rectangle 5"/>
            <p:cNvSpPr/>
            <p:nvPr userDrawn="1"/>
          </p:nvSpPr>
          <p:spPr bwMode="auto">
            <a:xfrm>
              <a:off x="-2405743" y="1655465"/>
              <a:ext cx="2405743" cy="1938992"/>
            </a:xfrm>
            <a:prstGeom prst="rect">
              <a:avLst/>
            </a:prstGeom>
          </p:spPr>
          <p:txBody>
            <a:bodyPr wrap="square" lIns="0" tIns="0" rIns="144000" bIns="0">
              <a:spAutoFit/>
            </a:bodyPr>
            <a:lstStyle/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Tekst-typografier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TAB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for at gå frem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i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tekst-niveauer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1 = Tekst 20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2 = Punkt-liste 20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3 = Punkt-liste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4-9 = Punkt-liste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 at gå tilbage i tekst-niveauer,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SHIFT + TAB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b="1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Alternativt kan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Forøg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og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Formindsk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listeniveau bruges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35337890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da-DK" dirty="0"/>
          </a:p>
        </p:txBody>
      </p:sp>
      <p:sp>
        <p:nvSpPr>
          <p:cNvPr id="14" name="Pladsholder til indhold 2"/>
          <p:cNvSpPr>
            <a:spLocks noGrp="1"/>
          </p:cNvSpPr>
          <p:nvPr>
            <p:ph sz="quarter" idx="13"/>
          </p:nvPr>
        </p:nvSpPr>
        <p:spPr>
          <a:xfrm>
            <a:off x="651687" y="1196424"/>
            <a:ext cx="5347914" cy="4886325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16" name="Pladsholder til indhold 3"/>
          <p:cNvSpPr>
            <a:spLocks noGrp="1"/>
          </p:cNvSpPr>
          <p:nvPr>
            <p:ph sz="quarter" idx="14"/>
          </p:nvPr>
        </p:nvSpPr>
        <p:spPr>
          <a:xfrm>
            <a:off x="6192011" y="1196424"/>
            <a:ext cx="5348944" cy="4886325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5" name="Pladsholder til dato 4" hidden="1"/>
          <p:cNvSpPr>
            <a:spLocks noGrp="1"/>
          </p:cNvSpPr>
          <p:nvPr>
            <p:ph type="dt" sz="half" idx="10"/>
          </p:nvPr>
        </p:nvSpPr>
        <p:spPr>
          <a:xfrm>
            <a:off x="13326565" y="6398801"/>
            <a:ext cx="2844800" cy="365125"/>
          </a:xfrm>
          <a:prstGeom prst="rect">
            <a:avLst/>
          </a:prstGeom>
        </p:spPr>
        <p:txBody>
          <a:bodyPr/>
          <a:lstStyle/>
          <a:p>
            <a:fld id="{B572A3FE-77C9-4B67-B0EB-2667691622DC}" type="datetime2">
              <a:rPr lang="da-DK" smtClean="0"/>
              <a:t>20. november 2025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‹nr.›</a:t>
            </a:fld>
            <a:endParaRPr lang="da-DK" dirty="0"/>
          </a:p>
        </p:txBody>
      </p:sp>
      <p:grpSp>
        <p:nvGrpSpPr>
          <p:cNvPr id="11" name="Gruppe 10"/>
          <p:cNvGrpSpPr/>
          <p:nvPr userDrawn="1"/>
        </p:nvGrpSpPr>
        <p:grpSpPr>
          <a:xfrm>
            <a:off x="-2406369" y="1204883"/>
            <a:ext cx="2406370" cy="2221782"/>
            <a:chOff x="-2405743" y="1655465"/>
            <a:chExt cx="2405743" cy="2221782"/>
          </a:xfrm>
        </p:grpSpPr>
        <p:pic>
          <p:nvPicPr>
            <p:cNvPr id="12" name="Billede 11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1060701" y="3676062"/>
              <a:ext cx="920576" cy="201185"/>
            </a:xfrm>
            <a:prstGeom prst="rect">
              <a:avLst/>
            </a:prstGeom>
          </p:spPr>
        </p:pic>
        <p:sp>
          <p:nvSpPr>
            <p:cNvPr id="13" name="Rectangle 5"/>
            <p:cNvSpPr/>
            <p:nvPr userDrawn="1"/>
          </p:nvSpPr>
          <p:spPr bwMode="auto">
            <a:xfrm>
              <a:off x="-2405743" y="1655465"/>
              <a:ext cx="2405743" cy="1938992"/>
            </a:xfrm>
            <a:prstGeom prst="rect">
              <a:avLst/>
            </a:prstGeom>
          </p:spPr>
          <p:txBody>
            <a:bodyPr wrap="square" lIns="0" tIns="0" rIns="144000" bIns="0">
              <a:spAutoFit/>
            </a:bodyPr>
            <a:lstStyle/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Tekst-typografier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TAB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for at gå frem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i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tekst-niveauer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1 = Tekst 20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2 = Punkt-liste 20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3 = Punkt-liste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4-9 = Punkt-liste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 at gå tilbage i tekst-niveauer,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SHIFT + TAB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b="1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Alternativt kan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Forøg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og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Formindsk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listeniveau bruges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5251677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32 pkt. grøn bag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baggrund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sz="1800" dirty="0" err="1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9457" y="332656"/>
            <a:ext cx="10891498" cy="862732"/>
          </a:xfrm>
        </p:spPr>
        <p:txBody>
          <a:bodyPr/>
          <a:lstStyle>
            <a:lvl1pPr>
              <a:lnSpc>
                <a:spcPct val="88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da-DK"/>
              <a:t>Klik for at redigere i master</a:t>
            </a:r>
            <a:endParaRPr lang="da-DK" dirty="0"/>
          </a:p>
        </p:txBody>
      </p:sp>
      <p:sp>
        <p:nvSpPr>
          <p:cNvPr id="9" name="Pladsholder til tekst 2"/>
          <p:cNvSpPr>
            <a:spLocks noGrp="1"/>
          </p:cNvSpPr>
          <p:nvPr>
            <p:ph type="body" sz="quarter" idx="13"/>
          </p:nvPr>
        </p:nvSpPr>
        <p:spPr>
          <a:xfrm>
            <a:off x="649457" y="1628777"/>
            <a:ext cx="10891498" cy="3600425"/>
          </a:xfrm>
        </p:spPr>
        <p:txBody>
          <a:bodyPr/>
          <a:lstStyle>
            <a:lvl1pPr>
              <a:lnSpc>
                <a:spcPct val="88000"/>
              </a:lnSpc>
              <a:buFontTx/>
              <a:buNone/>
              <a:defRPr sz="3200">
                <a:solidFill>
                  <a:schemeClr val="tx2"/>
                </a:solidFill>
              </a:defRPr>
            </a:lvl1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5" name="Pladsholder til dato 4" hidden="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BC0E139D-53C7-46BB-8B72-237DB6DA1E55}" type="datetime2">
              <a:rPr lang="da-DK" smtClean="0"/>
              <a:t>20. november 2025</a:t>
            </a:fld>
            <a:endParaRPr lang="da-DK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3DE5C32-D24F-4B1C-8EA9-48D518B475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6923" y="6379012"/>
            <a:ext cx="226991" cy="201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135815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lede 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1770" y="311972"/>
            <a:ext cx="6983048" cy="468000"/>
          </a:xfrm>
        </p:spPr>
        <p:txBody>
          <a:bodyPr/>
          <a:lstStyle/>
          <a:p>
            <a:r>
              <a:rPr lang="da-DK"/>
              <a:t>Klik for at redigere i master</a:t>
            </a:r>
            <a:endParaRPr lang="da-DK" dirty="0"/>
          </a:p>
        </p:txBody>
      </p:sp>
      <p:sp>
        <p:nvSpPr>
          <p:cNvPr id="7" name="Pladsholder til tekst 2"/>
          <p:cNvSpPr>
            <a:spLocks noGrp="1"/>
          </p:cNvSpPr>
          <p:nvPr>
            <p:ph type="body" sz="quarter" idx="13"/>
          </p:nvPr>
        </p:nvSpPr>
        <p:spPr>
          <a:xfrm>
            <a:off x="651770" y="1195390"/>
            <a:ext cx="6982713" cy="4886325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8" name="Pladsholder til billede 3"/>
          <p:cNvSpPr>
            <a:spLocks noGrp="1"/>
          </p:cNvSpPr>
          <p:nvPr>
            <p:ph type="pic" sz="quarter" idx="14" hasCustomPrompt="1"/>
          </p:nvPr>
        </p:nvSpPr>
        <p:spPr>
          <a:xfrm>
            <a:off x="8025313" y="0"/>
            <a:ext cx="4166686" cy="6858000"/>
          </a:xfrm>
        </p:spPr>
        <p:txBody>
          <a:bodyPr tIns="612000" anchor="ctr" anchorCtr="0"/>
          <a:lstStyle>
            <a:lvl1pPr marL="0" indent="0" algn="ctr">
              <a:buFontTx/>
              <a:buNone/>
              <a:defRPr sz="12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a-DK" dirty="0"/>
              <a:t>Klik på ikonet og indsæt billede</a:t>
            </a:r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5" name="Pladsholder til dato 4" hidden="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9FBDF29F-EC00-4C0A-B0EB-9065D09E6DDE}" type="datetime2">
              <a:rPr lang="da-DK" smtClean="0"/>
              <a:t>20. november 2025</a:t>
            </a:fld>
            <a:endParaRPr lang="da-DK" dirty="0"/>
          </a:p>
        </p:txBody>
      </p:sp>
      <p:grpSp>
        <p:nvGrpSpPr>
          <p:cNvPr id="21" name="Gruppe 20"/>
          <p:cNvGrpSpPr/>
          <p:nvPr userDrawn="1"/>
        </p:nvGrpSpPr>
        <p:grpSpPr>
          <a:xfrm>
            <a:off x="12192000" y="1941319"/>
            <a:ext cx="2032529" cy="2054444"/>
            <a:chOff x="9150825" y="2171823"/>
            <a:chExt cx="2032000" cy="2054444"/>
          </a:xfrm>
        </p:grpSpPr>
        <p:sp>
          <p:nvSpPr>
            <p:cNvPr id="22" name="TextBox 12"/>
            <p:cNvSpPr txBox="1">
              <a:spLocks noChangeArrowheads="1"/>
            </p:cNvSpPr>
            <p:nvPr/>
          </p:nvSpPr>
          <p:spPr bwMode="auto">
            <a:xfrm>
              <a:off x="9150825" y="2171823"/>
              <a:ext cx="2032000" cy="16619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4400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algn="l" defTabSz="914400" rtl="0" eaLnBrk="1" latinLnBrk="0" hangingPunct="1">
                <a:lnSpc>
                  <a:spcPct val="100000"/>
                </a:lnSpc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 billede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1.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Klik på billederammen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2.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 det ønskede billede via fanen </a:t>
              </a: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Indsæt, Billeder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3.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Klik </a:t>
              </a: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Beskær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for at ændre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billedets fokus/størrelse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4. 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Ønsker du at skalere billedet, så hold </a:t>
              </a: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SHIFT-</a:t>
              </a:r>
              <a:r>
                <a:rPr lang="da-DK" altLang="da-DK" sz="900" b="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knappen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nede, mens der trækkes i billedets hjørner</a:t>
              </a:r>
            </a:p>
          </p:txBody>
        </p:sp>
        <p:pic>
          <p:nvPicPr>
            <p:cNvPr id="23" name="Billede 7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09315" y="3028176"/>
              <a:ext cx="373507" cy="327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4" name="Gruppe 78"/>
            <p:cNvGrpSpPr>
              <a:grpSpLocks/>
            </p:cNvGrpSpPr>
            <p:nvPr/>
          </p:nvGrpSpPr>
          <p:grpSpPr bwMode="auto">
            <a:xfrm>
              <a:off x="9305577" y="3846855"/>
              <a:ext cx="330145" cy="379412"/>
              <a:chOff x="1018031" y="5509431"/>
              <a:chExt cx="373412" cy="429121"/>
            </a:xfrm>
          </p:grpSpPr>
          <p:pic>
            <p:nvPicPr>
              <p:cNvPr id="25" name="Billede 79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8031" y="5511796"/>
                <a:ext cx="373412" cy="4267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6" name="Rounded Rectangle 25"/>
              <p:cNvSpPr/>
              <p:nvPr/>
            </p:nvSpPr>
            <p:spPr bwMode="auto">
              <a:xfrm>
                <a:off x="1023417" y="5509431"/>
                <a:ext cx="210080" cy="172367"/>
              </a:xfrm>
              <a:prstGeom prst="roundRect">
                <a:avLst/>
              </a:prstGeom>
              <a:noFill/>
              <a:ln w="19050">
                <a:solidFill>
                  <a:srgbClr val="E31E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da-DK" sz="2000" noProof="1"/>
              </a:p>
            </p:txBody>
          </p:sp>
        </p:grpSp>
      </p:grpSp>
      <p:grpSp>
        <p:nvGrpSpPr>
          <p:cNvPr id="27" name="Gruppe 26"/>
          <p:cNvGrpSpPr/>
          <p:nvPr userDrawn="1"/>
        </p:nvGrpSpPr>
        <p:grpSpPr>
          <a:xfrm>
            <a:off x="-2406369" y="1204883"/>
            <a:ext cx="2406370" cy="2221782"/>
            <a:chOff x="-2405743" y="1655465"/>
            <a:chExt cx="2405743" cy="2221782"/>
          </a:xfrm>
        </p:grpSpPr>
        <p:pic>
          <p:nvPicPr>
            <p:cNvPr id="28" name="Billede 27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1060701" y="3676062"/>
              <a:ext cx="920576" cy="201185"/>
            </a:xfrm>
            <a:prstGeom prst="rect">
              <a:avLst/>
            </a:prstGeom>
          </p:spPr>
        </p:pic>
        <p:sp>
          <p:nvSpPr>
            <p:cNvPr id="29" name="Rectangle 5"/>
            <p:cNvSpPr/>
            <p:nvPr userDrawn="1"/>
          </p:nvSpPr>
          <p:spPr bwMode="auto">
            <a:xfrm>
              <a:off x="-2405743" y="1655465"/>
              <a:ext cx="2405743" cy="1938992"/>
            </a:xfrm>
            <a:prstGeom prst="rect">
              <a:avLst/>
            </a:prstGeom>
          </p:spPr>
          <p:txBody>
            <a:bodyPr wrap="square" lIns="0" tIns="0" rIns="144000" bIns="0">
              <a:spAutoFit/>
            </a:bodyPr>
            <a:lstStyle/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Tekst-typografier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TAB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for at gå frem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i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tekst-niveauer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1 = Tekst 20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2 = Punkt-liste 20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3 = Punkt-liste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4-9 = Punkt-liste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 at gå tilbage i tekst-niveauer,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SHIFT + TAB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b="1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Alternativt kan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Forøg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og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Formindsk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listeniveau bruges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8" name="Billede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0516" y="0"/>
            <a:ext cx="1836399" cy="103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738145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lede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1770" y="311972"/>
            <a:ext cx="5352598" cy="812772"/>
          </a:xfrm>
        </p:spPr>
        <p:txBody>
          <a:bodyPr/>
          <a:lstStyle/>
          <a:p>
            <a:r>
              <a:rPr lang="da-DK"/>
              <a:t>Klik for at redigere i master</a:t>
            </a:r>
            <a:endParaRPr lang="da-DK" dirty="0"/>
          </a:p>
        </p:txBody>
      </p:sp>
      <p:sp>
        <p:nvSpPr>
          <p:cNvPr id="7" name="Pladsholder til tekst 2"/>
          <p:cNvSpPr>
            <a:spLocks noGrp="1"/>
          </p:cNvSpPr>
          <p:nvPr>
            <p:ph type="body" sz="quarter" idx="13"/>
          </p:nvPr>
        </p:nvSpPr>
        <p:spPr>
          <a:xfrm>
            <a:off x="651770" y="1195390"/>
            <a:ext cx="5352261" cy="4886325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8" name="Pladsholder til billede 3"/>
          <p:cNvSpPr>
            <a:spLocks noGrp="1"/>
          </p:cNvSpPr>
          <p:nvPr>
            <p:ph type="pic" sz="quarter" idx="14" hasCustomPrompt="1"/>
          </p:nvPr>
        </p:nvSpPr>
        <p:spPr>
          <a:xfrm>
            <a:off x="6364124" y="0"/>
            <a:ext cx="5827876" cy="6858000"/>
          </a:xfrm>
        </p:spPr>
        <p:txBody>
          <a:bodyPr tIns="468000" anchor="ctr" anchorCtr="0"/>
          <a:lstStyle>
            <a:lvl1pPr marL="0" indent="0" algn="ctr">
              <a:buFontTx/>
              <a:buNone/>
              <a:defRPr sz="12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a-DK" dirty="0"/>
              <a:t>Klik på ikonet og indsæt billede</a:t>
            </a:r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5" name="Pladsholder til dato 4" hidden="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3C23B474-9B07-47AA-AF83-1272C0BFB191}" type="datetime2">
              <a:rPr lang="da-DK" smtClean="0"/>
              <a:t>20. november 2025</a:t>
            </a:fld>
            <a:endParaRPr lang="da-DK" dirty="0"/>
          </a:p>
        </p:txBody>
      </p:sp>
      <p:grpSp>
        <p:nvGrpSpPr>
          <p:cNvPr id="19" name="Gruppe 18"/>
          <p:cNvGrpSpPr/>
          <p:nvPr userDrawn="1"/>
        </p:nvGrpSpPr>
        <p:grpSpPr>
          <a:xfrm>
            <a:off x="12192000" y="1941319"/>
            <a:ext cx="2032529" cy="2054444"/>
            <a:chOff x="9150825" y="2171823"/>
            <a:chExt cx="2032000" cy="2054444"/>
          </a:xfrm>
        </p:grpSpPr>
        <p:sp>
          <p:nvSpPr>
            <p:cNvPr id="20" name="TextBox 12"/>
            <p:cNvSpPr txBox="1">
              <a:spLocks noChangeArrowheads="1"/>
            </p:cNvSpPr>
            <p:nvPr/>
          </p:nvSpPr>
          <p:spPr bwMode="auto">
            <a:xfrm>
              <a:off x="9150825" y="2171823"/>
              <a:ext cx="2032000" cy="16619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4400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algn="l" defTabSz="914400" rtl="0" eaLnBrk="1" latinLnBrk="0" hangingPunct="1">
                <a:lnSpc>
                  <a:spcPct val="100000"/>
                </a:lnSpc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 billede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1.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Klik på billederammen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2.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 det ønskede billede via fanen </a:t>
              </a: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Indsæt, Billeder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3.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Klik </a:t>
              </a: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Beskær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for at ændre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billedets fokus/størrelse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4. 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Ønsker du at skalere billedet, så hold </a:t>
              </a: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SHIFT-</a:t>
              </a:r>
              <a:r>
                <a:rPr lang="da-DK" altLang="da-DK" sz="900" b="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knappen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nede, mens der trækkes i billedets hjørner</a:t>
              </a:r>
            </a:p>
          </p:txBody>
        </p:sp>
        <p:pic>
          <p:nvPicPr>
            <p:cNvPr id="21" name="Billede 7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09315" y="3028176"/>
              <a:ext cx="373507" cy="327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2" name="Gruppe 78"/>
            <p:cNvGrpSpPr>
              <a:grpSpLocks/>
            </p:cNvGrpSpPr>
            <p:nvPr/>
          </p:nvGrpSpPr>
          <p:grpSpPr bwMode="auto">
            <a:xfrm>
              <a:off x="9305577" y="3846855"/>
              <a:ext cx="330145" cy="379412"/>
              <a:chOff x="1018031" y="5509431"/>
              <a:chExt cx="373412" cy="429121"/>
            </a:xfrm>
          </p:grpSpPr>
          <p:pic>
            <p:nvPicPr>
              <p:cNvPr id="23" name="Billede 79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8031" y="5511796"/>
                <a:ext cx="373412" cy="4267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4" name="Rounded Rectangle 25"/>
              <p:cNvSpPr/>
              <p:nvPr/>
            </p:nvSpPr>
            <p:spPr bwMode="auto">
              <a:xfrm>
                <a:off x="1023417" y="5509431"/>
                <a:ext cx="210080" cy="172367"/>
              </a:xfrm>
              <a:prstGeom prst="roundRect">
                <a:avLst/>
              </a:prstGeom>
              <a:noFill/>
              <a:ln w="19050">
                <a:solidFill>
                  <a:srgbClr val="E31E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da-DK" sz="2000" noProof="1"/>
              </a:p>
            </p:txBody>
          </p:sp>
        </p:grpSp>
      </p:grpSp>
      <p:grpSp>
        <p:nvGrpSpPr>
          <p:cNvPr id="25" name="Gruppe 24"/>
          <p:cNvGrpSpPr/>
          <p:nvPr userDrawn="1"/>
        </p:nvGrpSpPr>
        <p:grpSpPr>
          <a:xfrm>
            <a:off x="-2406369" y="1204883"/>
            <a:ext cx="2406370" cy="2221782"/>
            <a:chOff x="-2405743" y="1655465"/>
            <a:chExt cx="2405743" cy="2221782"/>
          </a:xfrm>
        </p:grpSpPr>
        <p:pic>
          <p:nvPicPr>
            <p:cNvPr id="26" name="Billede 25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1060701" y="3676062"/>
              <a:ext cx="920576" cy="201185"/>
            </a:xfrm>
            <a:prstGeom prst="rect">
              <a:avLst/>
            </a:prstGeom>
          </p:spPr>
        </p:pic>
        <p:sp>
          <p:nvSpPr>
            <p:cNvPr id="27" name="Rectangle 5"/>
            <p:cNvSpPr/>
            <p:nvPr userDrawn="1"/>
          </p:nvSpPr>
          <p:spPr bwMode="auto">
            <a:xfrm>
              <a:off x="-2405743" y="1655465"/>
              <a:ext cx="2405743" cy="1938992"/>
            </a:xfrm>
            <a:prstGeom prst="rect">
              <a:avLst/>
            </a:prstGeom>
          </p:spPr>
          <p:txBody>
            <a:bodyPr wrap="square" lIns="0" tIns="0" rIns="144000" bIns="0">
              <a:spAutoFit/>
            </a:bodyPr>
            <a:lstStyle/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Tekst-typografier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TAB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for at gå frem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i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tekst-niveauer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1 = Tekst 20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2 = Punkt-liste 20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3 = Punkt-liste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4-9 = Punkt-liste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 at gå tilbage i tekst-niveauer,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SHIFT + TAB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b="1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Alternativt kan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Forøg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og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Formindsk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listeniveau bruges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8" name="Billede 2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0516" y="0"/>
            <a:ext cx="1836399" cy="103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23363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farvet tekstbok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tekst 1"/>
          <p:cNvSpPr>
            <a:spLocks noGrp="1"/>
          </p:cNvSpPr>
          <p:nvPr>
            <p:ph type="body" sz="quarter" idx="13" hasCustomPrompt="1"/>
          </p:nvPr>
        </p:nvSpPr>
        <p:spPr>
          <a:xfrm>
            <a:off x="-24250" y="0"/>
            <a:ext cx="4080001" cy="6858000"/>
          </a:xfrm>
          <a:noFill/>
          <a:ln>
            <a:noFill/>
          </a:ln>
        </p:spPr>
        <p:txBody>
          <a:bodyPr tIns="144000"/>
          <a:lstStyle>
            <a:lvl1pPr algn="ctr">
              <a:defRPr sz="134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da-DK" dirty="0"/>
              <a:t>xx</a:t>
            </a:r>
          </a:p>
        </p:txBody>
      </p:sp>
      <p:sp>
        <p:nvSpPr>
          <p:cNvPr id="13" name="Pladsholder til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4055999" y="0"/>
            <a:ext cx="4080001" cy="6858000"/>
          </a:xfrm>
          <a:solidFill>
            <a:schemeClr val="accent1"/>
          </a:solidFill>
          <a:ln>
            <a:noFill/>
          </a:ln>
        </p:spPr>
        <p:txBody>
          <a:bodyPr tIns="144000"/>
          <a:lstStyle>
            <a:lvl1pPr algn="ctr">
              <a:defRPr sz="134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da-DK" dirty="0"/>
              <a:t>xx</a:t>
            </a:r>
          </a:p>
        </p:txBody>
      </p:sp>
      <p:sp>
        <p:nvSpPr>
          <p:cNvPr id="14" name="Pladsholder til tekst 3"/>
          <p:cNvSpPr>
            <a:spLocks noGrp="1"/>
          </p:cNvSpPr>
          <p:nvPr>
            <p:ph type="body" sz="quarter" idx="15" hasCustomPrompt="1"/>
          </p:nvPr>
        </p:nvSpPr>
        <p:spPr>
          <a:xfrm>
            <a:off x="8130005" y="0"/>
            <a:ext cx="4080001" cy="6858000"/>
          </a:xfrm>
          <a:solidFill>
            <a:schemeClr val="accent2"/>
          </a:solidFill>
          <a:ln>
            <a:noFill/>
          </a:ln>
        </p:spPr>
        <p:txBody>
          <a:bodyPr tIns="144000"/>
          <a:lstStyle>
            <a:lvl1pPr algn="ctr">
              <a:defRPr sz="13400" b="1"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da-DK" dirty="0"/>
              <a:t>xx</a:t>
            </a:r>
          </a:p>
        </p:txBody>
      </p:sp>
      <p:sp>
        <p:nvSpPr>
          <p:cNvPr id="16" name="Pladsholder til tekst 4"/>
          <p:cNvSpPr>
            <a:spLocks noGrp="1"/>
          </p:cNvSpPr>
          <p:nvPr>
            <p:ph type="body" sz="quarter" idx="16"/>
          </p:nvPr>
        </p:nvSpPr>
        <p:spPr>
          <a:xfrm>
            <a:off x="-24250" y="2179638"/>
            <a:ext cx="4080001" cy="1897062"/>
          </a:xfrm>
        </p:spPr>
        <p:txBody>
          <a:bodyPr lIns="360000" rIns="360000"/>
          <a:lstStyle>
            <a:lvl1pPr>
              <a:lnSpc>
                <a:spcPct val="99000"/>
              </a:lnSpc>
              <a:defRPr sz="20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17" name="Pladsholder til tekst 5"/>
          <p:cNvSpPr>
            <a:spLocks noGrp="1"/>
          </p:cNvSpPr>
          <p:nvPr>
            <p:ph type="body" sz="quarter" idx="17"/>
          </p:nvPr>
        </p:nvSpPr>
        <p:spPr>
          <a:xfrm>
            <a:off x="4055999" y="2179638"/>
            <a:ext cx="4080001" cy="1897062"/>
          </a:xfrm>
        </p:spPr>
        <p:txBody>
          <a:bodyPr lIns="360000" rIns="360000"/>
          <a:lstStyle>
            <a:lvl1pPr>
              <a:lnSpc>
                <a:spcPct val="99000"/>
              </a:lnSpc>
              <a:defRPr sz="2000"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  <a:lvl6pPr>
              <a:defRPr>
                <a:solidFill>
                  <a:schemeClr val="accent2"/>
                </a:solidFill>
              </a:defRPr>
            </a:lvl6pPr>
            <a:lvl7pPr>
              <a:defRPr>
                <a:solidFill>
                  <a:schemeClr val="accent2"/>
                </a:solidFill>
              </a:defRPr>
            </a:lvl7pPr>
            <a:lvl8pPr>
              <a:defRPr>
                <a:solidFill>
                  <a:schemeClr val="accent2"/>
                </a:solidFill>
              </a:defRPr>
            </a:lvl8pPr>
            <a:lvl9pPr>
              <a:defRPr>
                <a:solidFill>
                  <a:schemeClr val="accent2"/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18" name="Pladsholder til tekst 6"/>
          <p:cNvSpPr>
            <a:spLocks noGrp="1"/>
          </p:cNvSpPr>
          <p:nvPr>
            <p:ph type="body" sz="quarter" idx="18"/>
          </p:nvPr>
        </p:nvSpPr>
        <p:spPr>
          <a:xfrm>
            <a:off x="8130005" y="2179638"/>
            <a:ext cx="4080001" cy="1897062"/>
          </a:xfrm>
        </p:spPr>
        <p:txBody>
          <a:bodyPr lIns="360000" rIns="360000"/>
          <a:lstStyle>
            <a:lvl1pPr>
              <a:lnSpc>
                <a:spcPct val="99000"/>
              </a:lnSpc>
              <a:defRPr sz="20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5" name="Pladsholder til dato 4" hidden="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D329F07-AA67-43EE-8B7B-AC2D8D13230E}" type="datetime2">
              <a:rPr lang="da-DK" smtClean="0"/>
              <a:t>20. november 2025</a:t>
            </a:fld>
            <a:endParaRPr lang="da-DK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B94044-16A8-41C9-A35E-F2CAB1B351D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22145" y="0"/>
            <a:ext cx="1378027" cy="1033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915140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boks med billede 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tekst 1"/>
          <p:cNvSpPr>
            <a:spLocks noGrp="1"/>
          </p:cNvSpPr>
          <p:nvPr>
            <p:ph type="body" sz="quarter" idx="13" hasCustomPrompt="1"/>
          </p:nvPr>
        </p:nvSpPr>
        <p:spPr>
          <a:xfrm>
            <a:off x="-24250" y="0"/>
            <a:ext cx="4080001" cy="6858000"/>
          </a:xfrm>
          <a:noFill/>
          <a:ln>
            <a:noFill/>
          </a:ln>
        </p:spPr>
        <p:txBody>
          <a:bodyPr tIns="144000"/>
          <a:lstStyle>
            <a:lvl1pPr algn="ctr">
              <a:defRPr sz="13400" b="1"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da-DK" dirty="0"/>
              <a:t>xx</a:t>
            </a:r>
          </a:p>
        </p:txBody>
      </p:sp>
      <p:sp>
        <p:nvSpPr>
          <p:cNvPr id="11" name="Pladsholder til tekst 4"/>
          <p:cNvSpPr>
            <a:spLocks noGrp="1"/>
          </p:cNvSpPr>
          <p:nvPr>
            <p:ph type="body" sz="quarter" idx="16"/>
          </p:nvPr>
        </p:nvSpPr>
        <p:spPr>
          <a:xfrm>
            <a:off x="-24250" y="2179638"/>
            <a:ext cx="4080001" cy="1897062"/>
          </a:xfrm>
        </p:spPr>
        <p:txBody>
          <a:bodyPr lIns="360000" rIns="360000"/>
          <a:lstStyle>
            <a:lvl1pPr>
              <a:lnSpc>
                <a:spcPct val="99000"/>
              </a:lnSpc>
              <a:defRPr sz="20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8" name="Pladsholder til billede 3"/>
          <p:cNvSpPr>
            <a:spLocks noGrp="1"/>
          </p:cNvSpPr>
          <p:nvPr>
            <p:ph type="pic" sz="quarter" idx="14" hasCustomPrompt="1"/>
          </p:nvPr>
        </p:nvSpPr>
        <p:spPr>
          <a:xfrm>
            <a:off x="4056185" y="0"/>
            <a:ext cx="8135816" cy="6858000"/>
          </a:xfrm>
        </p:spPr>
        <p:txBody>
          <a:bodyPr tIns="468000" anchor="ctr" anchorCtr="0"/>
          <a:lstStyle>
            <a:lvl1pPr marL="0" indent="0" algn="ctr">
              <a:buFontTx/>
              <a:buNone/>
              <a:defRPr sz="12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a-DK" dirty="0"/>
              <a:t>Klik på ikonet og indsæt billede</a:t>
            </a:r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5" name="Pladsholder til dato 4" hidden="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5D6F463-4392-4F3F-BC18-A141B7F36D6B}" type="datetime2">
              <a:rPr lang="da-DK" smtClean="0"/>
              <a:t>20. november 2025</a:t>
            </a:fld>
            <a:endParaRPr lang="da-DK" dirty="0"/>
          </a:p>
        </p:txBody>
      </p:sp>
      <p:grpSp>
        <p:nvGrpSpPr>
          <p:cNvPr id="20" name="Gruppe 19"/>
          <p:cNvGrpSpPr/>
          <p:nvPr userDrawn="1"/>
        </p:nvGrpSpPr>
        <p:grpSpPr>
          <a:xfrm>
            <a:off x="12192000" y="1941319"/>
            <a:ext cx="2032529" cy="2054444"/>
            <a:chOff x="9150825" y="2171823"/>
            <a:chExt cx="2032000" cy="2054444"/>
          </a:xfrm>
        </p:grpSpPr>
        <p:sp>
          <p:nvSpPr>
            <p:cNvPr id="21" name="TextBox 12"/>
            <p:cNvSpPr txBox="1">
              <a:spLocks noChangeArrowheads="1"/>
            </p:cNvSpPr>
            <p:nvPr/>
          </p:nvSpPr>
          <p:spPr bwMode="auto">
            <a:xfrm>
              <a:off x="9150825" y="2171823"/>
              <a:ext cx="2032000" cy="16619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4400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algn="l" defTabSz="914400" rtl="0" eaLnBrk="1" latinLnBrk="0" hangingPunct="1">
                <a:lnSpc>
                  <a:spcPct val="100000"/>
                </a:lnSpc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 billede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1.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Klik på billederammen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2.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 det ønskede billede via fanen </a:t>
              </a: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Indsæt, Billeder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3.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Klik </a:t>
              </a: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Beskær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for at ændre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billedets fokus/størrelse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4. 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Ønsker du at skalere billedet, så hold </a:t>
              </a: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SHIFT-</a:t>
              </a:r>
              <a:r>
                <a:rPr lang="da-DK" altLang="da-DK" sz="900" b="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knappen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nede, mens der trækkes i billedets hjørner</a:t>
              </a:r>
            </a:p>
          </p:txBody>
        </p:sp>
        <p:pic>
          <p:nvPicPr>
            <p:cNvPr id="22" name="Billede 7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09315" y="3028176"/>
              <a:ext cx="373507" cy="327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3" name="Gruppe 78"/>
            <p:cNvGrpSpPr>
              <a:grpSpLocks/>
            </p:cNvGrpSpPr>
            <p:nvPr/>
          </p:nvGrpSpPr>
          <p:grpSpPr bwMode="auto">
            <a:xfrm>
              <a:off x="9305577" y="3846855"/>
              <a:ext cx="330145" cy="379412"/>
              <a:chOff x="1018031" y="5509431"/>
              <a:chExt cx="373412" cy="429121"/>
            </a:xfrm>
          </p:grpSpPr>
          <p:pic>
            <p:nvPicPr>
              <p:cNvPr id="24" name="Billede 79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8031" y="5511796"/>
                <a:ext cx="373412" cy="4267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5" name="Rounded Rectangle 25"/>
              <p:cNvSpPr/>
              <p:nvPr/>
            </p:nvSpPr>
            <p:spPr bwMode="auto">
              <a:xfrm>
                <a:off x="1023417" y="5509431"/>
                <a:ext cx="210080" cy="172367"/>
              </a:xfrm>
              <a:prstGeom prst="roundRect">
                <a:avLst/>
              </a:prstGeom>
              <a:noFill/>
              <a:ln w="19050">
                <a:solidFill>
                  <a:srgbClr val="E31E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da-DK" sz="2000" noProof="1"/>
              </a:p>
            </p:txBody>
          </p:sp>
        </p:grpSp>
      </p:grpSp>
      <p:pic>
        <p:nvPicPr>
          <p:cNvPr id="15" name="Billede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0516" y="0"/>
            <a:ext cx="1836399" cy="103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007440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boks med billede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tekst 1"/>
          <p:cNvSpPr>
            <a:spLocks noGrp="1"/>
          </p:cNvSpPr>
          <p:nvPr>
            <p:ph type="body" sz="quarter" idx="13" hasCustomPrompt="1"/>
          </p:nvPr>
        </p:nvSpPr>
        <p:spPr>
          <a:xfrm>
            <a:off x="-24250" y="0"/>
            <a:ext cx="4080001" cy="6858000"/>
          </a:xfrm>
          <a:solidFill>
            <a:schemeClr val="accent1"/>
          </a:solidFill>
          <a:ln>
            <a:noFill/>
          </a:ln>
        </p:spPr>
        <p:txBody>
          <a:bodyPr tIns="144000"/>
          <a:lstStyle>
            <a:lvl1pPr algn="ctr">
              <a:defRPr sz="134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da-DK" dirty="0"/>
              <a:t>xx</a:t>
            </a:r>
          </a:p>
        </p:txBody>
      </p:sp>
      <p:sp>
        <p:nvSpPr>
          <p:cNvPr id="11" name="Pladsholder til tekst 4"/>
          <p:cNvSpPr>
            <a:spLocks noGrp="1"/>
          </p:cNvSpPr>
          <p:nvPr>
            <p:ph type="body" sz="quarter" idx="16"/>
          </p:nvPr>
        </p:nvSpPr>
        <p:spPr>
          <a:xfrm>
            <a:off x="-24250" y="2179638"/>
            <a:ext cx="4080001" cy="1897062"/>
          </a:xfrm>
        </p:spPr>
        <p:txBody>
          <a:bodyPr lIns="360000" rIns="360000"/>
          <a:lstStyle>
            <a:lvl1pPr>
              <a:lnSpc>
                <a:spcPct val="99000"/>
              </a:lnSpc>
              <a:defRPr sz="2000"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  <a:lvl6pPr>
              <a:defRPr>
                <a:solidFill>
                  <a:schemeClr val="accent5"/>
                </a:solidFill>
              </a:defRPr>
            </a:lvl6pPr>
            <a:lvl7pPr>
              <a:defRPr>
                <a:solidFill>
                  <a:schemeClr val="accent5"/>
                </a:solidFill>
              </a:defRPr>
            </a:lvl7pPr>
            <a:lvl8pPr>
              <a:defRPr>
                <a:solidFill>
                  <a:schemeClr val="accent5"/>
                </a:solidFill>
              </a:defRPr>
            </a:lvl8pPr>
            <a:lvl9pPr>
              <a:defRPr>
                <a:solidFill>
                  <a:schemeClr val="accent5"/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8" name="Pladsholder til billede 3"/>
          <p:cNvSpPr>
            <a:spLocks noGrp="1"/>
          </p:cNvSpPr>
          <p:nvPr>
            <p:ph type="pic" sz="quarter" idx="14" hasCustomPrompt="1"/>
          </p:nvPr>
        </p:nvSpPr>
        <p:spPr>
          <a:xfrm>
            <a:off x="4056185" y="0"/>
            <a:ext cx="8135816" cy="6858000"/>
          </a:xfrm>
        </p:spPr>
        <p:txBody>
          <a:bodyPr tIns="468000" anchor="ctr" anchorCtr="0"/>
          <a:lstStyle>
            <a:lvl1pPr marL="0" indent="0" algn="ctr">
              <a:buFontTx/>
              <a:buNone/>
              <a:defRPr sz="12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a-DK" dirty="0"/>
              <a:t>Klik på ikonet og indsæt billede</a:t>
            </a:r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5" name="Pladsholder til dato 4" hidden="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A3FFB2D-84CB-4566-868E-9A3CD3A99FEB}" type="datetime2">
              <a:rPr lang="da-DK" smtClean="0"/>
              <a:t>20. november 2025</a:t>
            </a:fld>
            <a:endParaRPr lang="da-DK" dirty="0"/>
          </a:p>
        </p:txBody>
      </p:sp>
      <p:grpSp>
        <p:nvGrpSpPr>
          <p:cNvPr id="19" name="Gruppe 18"/>
          <p:cNvGrpSpPr/>
          <p:nvPr userDrawn="1"/>
        </p:nvGrpSpPr>
        <p:grpSpPr>
          <a:xfrm>
            <a:off x="12192000" y="1941319"/>
            <a:ext cx="2032529" cy="2054444"/>
            <a:chOff x="9150825" y="2171823"/>
            <a:chExt cx="2032000" cy="2054444"/>
          </a:xfrm>
        </p:grpSpPr>
        <p:sp>
          <p:nvSpPr>
            <p:cNvPr id="20" name="TextBox 12"/>
            <p:cNvSpPr txBox="1">
              <a:spLocks noChangeArrowheads="1"/>
            </p:cNvSpPr>
            <p:nvPr/>
          </p:nvSpPr>
          <p:spPr bwMode="auto">
            <a:xfrm>
              <a:off x="9150825" y="2171823"/>
              <a:ext cx="2032000" cy="16619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4400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algn="l" defTabSz="914400" rtl="0" eaLnBrk="1" latinLnBrk="0" hangingPunct="1">
                <a:lnSpc>
                  <a:spcPct val="100000"/>
                </a:lnSpc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 billede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1.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Klik på billederammen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2.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 det ønskede billede via fanen </a:t>
              </a: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Indsæt, Billeder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3.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Klik </a:t>
              </a: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Beskær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for at ændre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billedets fokus/størrelse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4. 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Ønsker du at skalere billedet, så hold </a:t>
              </a: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SHIFT-</a:t>
              </a:r>
              <a:r>
                <a:rPr lang="da-DK" altLang="da-DK" sz="900" b="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knappen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nede, mens der trækkes i billedets hjørner</a:t>
              </a:r>
            </a:p>
          </p:txBody>
        </p:sp>
        <p:pic>
          <p:nvPicPr>
            <p:cNvPr id="21" name="Billede 7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09315" y="3028176"/>
              <a:ext cx="373507" cy="327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2" name="Gruppe 78"/>
            <p:cNvGrpSpPr>
              <a:grpSpLocks/>
            </p:cNvGrpSpPr>
            <p:nvPr/>
          </p:nvGrpSpPr>
          <p:grpSpPr bwMode="auto">
            <a:xfrm>
              <a:off x="9305577" y="3846855"/>
              <a:ext cx="330145" cy="379412"/>
              <a:chOff x="1018031" y="5509431"/>
              <a:chExt cx="373412" cy="429121"/>
            </a:xfrm>
          </p:grpSpPr>
          <p:pic>
            <p:nvPicPr>
              <p:cNvPr id="23" name="Billede 79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8031" y="5511796"/>
                <a:ext cx="373412" cy="4267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4" name="Rounded Rectangle 25"/>
              <p:cNvSpPr/>
              <p:nvPr/>
            </p:nvSpPr>
            <p:spPr bwMode="auto">
              <a:xfrm>
                <a:off x="1023417" y="5509431"/>
                <a:ext cx="210080" cy="172367"/>
              </a:xfrm>
              <a:prstGeom prst="roundRect">
                <a:avLst/>
              </a:prstGeom>
              <a:noFill/>
              <a:ln w="19050">
                <a:solidFill>
                  <a:srgbClr val="E31E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da-DK" sz="2000" noProof="1"/>
              </a:p>
            </p:txBody>
          </p:sp>
        </p:grpSp>
      </p:grpSp>
      <p:pic>
        <p:nvPicPr>
          <p:cNvPr id="16" name="Billede 15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3"/>
          <a:stretch/>
        </p:blipFill>
        <p:spPr>
          <a:xfrm>
            <a:off x="-1826943" y="0"/>
            <a:ext cx="1682825" cy="10334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2A2D3FA-344F-4AB0-A06C-7B19E86FF2E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826944" y="0"/>
            <a:ext cx="455875" cy="1033434"/>
          </a:xfrm>
          <a:prstGeom prst="rect">
            <a:avLst/>
          </a:prstGeom>
        </p:spPr>
      </p:pic>
      <p:sp>
        <p:nvSpPr>
          <p:cNvPr id="18" name="Pladsholder logo">
            <a:extLst>
              <a:ext uri="{FF2B5EF4-FFF2-40B4-BE49-F238E27FC236}">
                <a16:creationId xmlns:a16="http://schemas.microsoft.com/office/drawing/2014/main" id="{9DE59FF4-743D-4F47-8B8E-0880DAC8CB3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55841" y="6378872"/>
            <a:ext cx="223258" cy="201600"/>
          </a:xfrm>
          <a:blipFill>
            <a:blip r:embed="rId6"/>
            <a:stretch>
              <a:fillRect/>
            </a:stretch>
          </a:blipFill>
        </p:spPr>
        <p:txBody>
          <a:bodyPr/>
          <a:lstStyle>
            <a:lvl1pPr>
              <a:defRPr sz="1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22675087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indhold 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baggrund"/>
          <p:cNvSpPr/>
          <p:nvPr userDrawn="1"/>
        </p:nvSpPr>
        <p:spPr>
          <a:xfrm>
            <a:off x="4056001" y="0"/>
            <a:ext cx="813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sz="1800" dirty="0" err="1"/>
          </a:p>
        </p:txBody>
      </p:sp>
      <p:sp>
        <p:nvSpPr>
          <p:cNvPr id="7" name="Pladsholder til tekst 1"/>
          <p:cNvSpPr>
            <a:spLocks noGrp="1"/>
          </p:cNvSpPr>
          <p:nvPr>
            <p:ph type="body" sz="quarter" idx="13" hasCustomPrompt="1"/>
          </p:nvPr>
        </p:nvSpPr>
        <p:spPr>
          <a:xfrm>
            <a:off x="651770" y="311151"/>
            <a:ext cx="3142286" cy="5770562"/>
          </a:xfrm>
        </p:spPr>
        <p:txBody>
          <a:bodyPr/>
          <a:lstStyle>
            <a:lvl1pPr>
              <a:lnSpc>
                <a:spcPct val="92000"/>
              </a:lnSpc>
              <a:defRPr sz="1800" baseline="0">
                <a:solidFill>
                  <a:schemeClr val="accent1"/>
                </a:solidFill>
              </a:defRPr>
            </a:lvl1pPr>
            <a:lvl2pPr marL="0" indent="0">
              <a:lnSpc>
                <a:spcPct val="92000"/>
              </a:lnSpc>
              <a:buFont typeface="Arial" panose="020B0604020202020204" pitchFamily="34" charset="0"/>
              <a:buChar char="​"/>
              <a:defRPr sz="1800">
                <a:solidFill>
                  <a:schemeClr val="accent2"/>
                </a:solidFill>
              </a:defRPr>
            </a:lvl2pPr>
            <a:lvl3pPr marL="216000" indent="-216000">
              <a:buFont typeface="Arial" panose="020B0604020202020204" pitchFamily="34" charset="0"/>
              <a:buChar char="•"/>
              <a:defRPr>
                <a:solidFill>
                  <a:schemeClr val="accent1"/>
                </a:solidFill>
              </a:defRPr>
            </a:lvl3pPr>
            <a:lvl4pPr marL="432000">
              <a:defRPr>
                <a:solidFill>
                  <a:schemeClr val="accent1"/>
                </a:solidFill>
              </a:defRPr>
            </a:lvl4pPr>
            <a:lvl5pPr marL="648000">
              <a:defRPr>
                <a:solidFill>
                  <a:schemeClr val="accent1"/>
                </a:solidFill>
              </a:defRPr>
            </a:lvl5pPr>
            <a:lvl6pPr marL="648000">
              <a:defRPr>
                <a:solidFill>
                  <a:schemeClr val="accent1"/>
                </a:solidFill>
              </a:defRPr>
            </a:lvl6pPr>
            <a:lvl7pPr marL="648000">
              <a:defRPr>
                <a:solidFill>
                  <a:schemeClr val="accent1"/>
                </a:solidFill>
              </a:defRPr>
            </a:lvl7pPr>
            <a:lvl8pPr marL="648000">
              <a:defRPr>
                <a:solidFill>
                  <a:schemeClr val="accent1"/>
                </a:solidFill>
              </a:defRPr>
            </a:lvl8pPr>
            <a:lvl9pPr marL="648000"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da-DK" dirty="0"/>
              <a:t>Klik for at tilføje tekst - Gul tekst får du ved at bruge TAB-knappen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  <a:p>
            <a:pPr lvl="5"/>
            <a:r>
              <a:rPr lang="da-DK" dirty="0"/>
              <a:t>Sjette niveau</a:t>
            </a:r>
          </a:p>
          <a:p>
            <a:pPr lvl="6"/>
            <a:r>
              <a:rPr lang="da-DK" dirty="0"/>
              <a:t>Syvende niveau</a:t>
            </a:r>
          </a:p>
          <a:p>
            <a:pPr lvl="7"/>
            <a:r>
              <a:rPr lang="da-DK" dirty="0"/>
              <a:t>Ottende niveau</a:t>
            </a:r>
          </a:p>
          <a:p>
            <a:pPr lvl="8"/>
            <a:r>
              <a:rPr lang="da-DK" dirty="0"/>
              <a:t>Niende niveau</a:t>
            </a:r>
          </a:p>
          <a:p>
            <a:pPr lvl="4"/>
            <a:endParaRPr lang="da-DK" dirty="0"/>
          </a:p>
        </p:txBody>
      </p:sp>
      <p:sp>
        <p:nvSpPr>
          <p:cNvPr id="9" name="Pladsholder til indhold 2"/>
          <p:cNvSpPr>
            <a:spLocks noGrp="1"/>
          </p:cNvSpPr>
          <p:nvPr>
            <p:ph sz="quarter" idx="14" hasCustomPrompt="1"/>
          </p:nvPr>
        </p:nvSpPr>
        <p:spPr>
          <a:xfrm>
            <a:off x="4705455" y="1195390"/>
            <a:ext cx="6835500" cy="4886325"/>
          </a:xfrm>
          <a:noFill/>
        </p:spPr>
        <p:txBody>
          <a:bodyPr lIns="0" tIns="0"/>
          <a:lstStyle>
            <a:lvl1pPr>
              <a:lnSpc>
                <a:spcPct val="92000"/>
              </a:lnSpc>
              <a:defRPr sz="1800"/>
            </a:lvl1pPr>
            <a:lvl2pPr>
              <a:lnSpc>
                <a:spcPct val="92000"/>
              </a:lnSpc>
              <a:defRPr sz="1800"/>
            </a:lvl2pPr>
            <a:lvl5pPr>
              <a:defRPr/>
            </a:lvl5pPr>
          </a:lstStyle>
          <a:p>
            <a:pPr lvl="0"/>
            <a:r>
              <a:rPr lang="da-DK" dirty="0"/>
              <a:t>Klik og indsæt diagram eller tabel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  <a:p>
            <a:pPr lvl="5"/>
            <a:r>
              <a:rPr lang="da-DK" dirty="0"/>
              <a:t>Sjette niveau</a:t>
            </a:r>
          </a:p>
          <a:p>
            <a:pPr lvl="6"/>
            <a:r>
              <a:rPr lang="da-DK" dirty="0"/>
              <a:t>Syvende niveau</a:t>
            </a:r>
          </a:p>
          <a:p>
            <a:pPr lvl="7"/>
            <a:r>
              <a:rPr lang="da-DK" dirty="0"/>
              <a:t>Ottende niveau</a:t>
            </a:r>
          </a:p>
          <a:p>
            <a:pPr lvl="8"/>
            <a:r>
              <a:rPr lang="da-DK" dirty="0"/>
              <a:t>Niende niveau</a:t>
            </a:r>
          </a:p>
          <a:p>
            <a:pPr lvl="4"/>
            <a:endParaRPr lang="da-DK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5" name="Pladsholder til dato 4" hidden="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55317B35-C0E7-42B5-8754-97160B70E3F0}" type="datetime2">
              <a:rPr lang="da-DK" smtClean="0"/>
              <a:t>20. november 2025</a:t>
            </a:fld>
            <a:endParaRPr lang="da-DK" dirty="0"/>
          </a:p>
        </p:txBody>
      </p:sp>
      <p:grpSp>
        <p:nvGrpSpPr>
          <p:cNvPr id="12" name="Gruppe 11"/>
          <p:cNvGrpSpPr/>
          <p:nvPr userDrawn="1"/>
        </p:nvGrpSpPr>
        <p:grpSpPr>
          <a:xfrm>
            <a:off x="-2406369" y="311151"/>
            <a:ext cx="2406370" cy="2052668"/>
            <a:chOff x="-2405743" y="1655465"/>
            <a:chExt cx="2405743" cy="2052668"/>
          </a:xfrm>
        </p:grpSpPr>
        <p:pic>
          <p:nvPicPr>
            <p:cNvPr id="17" name="Billede 16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1060701" y="3506948"/>
              <a:ext cx="920576" cy="201185"/>
            </a:xfrm>
            <a:prstGeom prst="rect">
              <a:avLst/>
            </a:prstGeom>
          </p:spPr>
        </p:pic>
        <p:sp>
          <p:nvSpPr>
            <p:cNvPr id="18" name="Rectangle 5"/>
            <p:cNvSpPr/>
            <p:nvPr userDrawn="1"/>
          </p:nvSpPr>
          <p:spPr bwMode="auto">
            <a:xfrm>
              <a:off x="-2405743" y="1655465"/>
              <a:ext cx="2405743" cy="1800493"/>
            </a:xfrm>
            <a:prstGeom prst="rect">
              <a:avLst/>
            </a:prstGeom>
          </p:spPr>
          <p:txBody>
            <a:bodyPr wrap="square" lIns="0" tIns="0" rIns="144000" bIns="0">
              <a:spAutoFit/>
            </a:bodyPr>
            <a:lstStyle/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Tekst-typografier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TAB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for at gå frem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i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tekst-niveauer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1 = Tekst sort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2 = Tekst grøn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3-9 = Punkt-liste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 at gå tilbage i tekst-niveauer,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SHIFT + TAB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b="1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Alternativt kan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Forøg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og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Formindsk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listeniveau bruges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F6B8D433-56A8-49A9-8527-A24257F0815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524330" y="5824566"/>
            <a:ext cx="1380212" cy="103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7615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reakerslide + undertitel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6F4451A-2D75-43E2-B33A-0CEF6FA178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894996136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indhold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baggrund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sz="1800" dirty="0" err="1"/>
          </a:p>
        </p:txBody>
      </p:sp>
      <p:sp>
        <p:nvSpPr>
          <p:cNvPr id="7" name="Pladsholder til tekst 1"/>
          <p:cNvSpPr>
            <a:spLocks noGrp="1"/>
          </p:cNvSpPr>
          <p:nvPr>
            <p:ph type="body" sz="quarter" idx="13" hasCustomPrompt="1"/>
          </p:nvPr>
        </p:nvSpPr>
        <p:spPr>
          <a:xfrm>
            <a:off x="651770" y="311151"/>
            <a:ext cx="3137235" cy="5770562"/>
          </a:xfrm>
        </p:spPr>
        <p:txBody>
          <a:bodyPr/>
          <a:lstStyle>
            <a:lvl1pPr>
              <a:lnSpc>
                <a:spcPct val="92000"/>
              </a:lnSpc>
              <a:defRPr sz="1800">
                <a:solidFill>
                  <a:schemeClr val="accent1"/>
                </a:solidFill>
              </a:defRPr>
            </a:lvl1pPr>
            <a:lvl2pPr marL="0" indent="0">
              <a:lnSpc>
                <a:spcPct val="92000"/>
              </a:lnSpc>
              <a:buFont typeface="Arial" panose="020B0604020202020204" pitchFamily="34" charset="0"/>
              <a:buChar char="​"/>
              <a:defRPr sz="1800">
                <a:solidFill>
                  <a:schemeClr val="accent2"/>
                </a:solidFill>
              </a:defRPr>
            </a:lvl2pPr>
            <a:lvl3pPr marL="288000" indent="-216000">
              <a:buFont typeface="Arial" panose="020B0604020202020204" pitchFamily="34" charset="0"/>
              <a:buChar char="•"/>
              <a:defRPr>
                <a:solidFill>
                  <a:schemeClr val="accent1"/>
                </a:solidFill>
              </a:defRPr>
            </a:lvl3pPr>
            <a:lvl4pPr marL="432000">
              <a:defRPr>
                <a:solidFill>
                  <a:schemeClr val="accent1"/>
                </a:solidFill>
              </a:defRPr>
            </a:lvl4pPr>
            <a:lvl5pPr marL="648000">
              <a:defRPr>
                <a:solidFill>
                  <a:schemeClr val="accent1"/>
                </a:solidFill>
              </a:defRPr>
            </a:lvl5pPr>
            <a:lvl6pPr marL="648000">
              <a:defRPr/>
            </a:lvl6pPr>
            <a:lvl7pPr marL="648000">
              <a:defRPr/>
            </a:lvl7pPr>
            <a:lvl8pPr marL="648000">
              <a:defRPr/>
            </a:lvl8pPr>
            <a:lvl9pPr marL="648000">
              <a:defRPr/>
            </a:lvl9pPr>
          </a:lstStyle>
          <a:p>
            <a:pPr lvl="0"/>
            <a:r>
              <a:rPr lang="da-DK" dirty="0"/>
              <a:t>Klik for at tilføje tekst - Gul tekst får du ved at bruge TAB-knappen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9" name="Pladsholder til indhold 2"/>
          <p:cNvSpPr>
            <a:spLocks noGrp="1"/>
          </p:cNvSpPr>
          <p:nvPr>
            <p:ph sz="quarter" idx="14" hasCustomPrompt="1"/>
          </p:nvPr>
        </p:nvSpPr>
        <p:spPr>
          <a:xfrm>
            <a:off x="4706426" y="1195390"/>
            <a:ext cx="6834580" cy="4886325"/>
          </a:xfrm>
          <a:noFill/>
        </p:spPr>
        <p:txBody>
          <a:bodyPr lIns="0" tIns="0"/>
          <a:lstStyle>
            <a:lvl1pPr>
              <a:lnSpc>
                <a:spcPct val="92000"/>
              </a:lnSpc>
              <a:defRPr sz="1800"/>
            </a:lvl1pPr>
            <a:lvl2pPr>
              <a:lnSpc>
                <a:spcPct val="92000"/>
              </a:lnSpc>
              <a:defRPr sz="1800"/>
            </a:lvl2pPr>
            <a:lvl5pPr>
              <a:defRPr/>
            </a:lvl5pPr>
          </a:lstStyle>
          <a:p>
            <a:pPr lvl="0"/>
            <a:r>
              <a:rPr lang="da-DK" dirty="0"/>
              <a:t>Klik og indsæt diagram eller tabel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  <a:p>
            <a:pPr lvl="5"/>
            <a:r>
              <a:rPr lang="da-DK" dirty="0"/>
              <a:t>Sjette niveau</a:t>
            </a:r>
          </a:p>
          <a:p>
            <a:pPr lvl="6"/>
            <a:r>
              <a:rPr lang="da-DK" dirty="0"/>
              <a:t>Syvende niveau</a:t>
            </a:r>
          </a:p>
          <a:p>
            <a:pPr lvl="7"/>
            <a:r>
              <a:rPr lang="da-DK" dirty="0"/>
              <a:t>Ottende niveau</a:t>
            </a:r>
          </a:p>
          <a:p>
            <a:pPr lvl="8"/>
            <a:r>
              <a:rPr lang="da-DK" dirty="0"/>
              <a:t>Niende niveau</a:t>
            </a:r>
          </a:p>
          <a:p>
            <a:pPr lvl="4"/>
            <a:endParaRPr lang="da-DK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5" name="Pladsholder til dato 4" hidden="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B8D71F6-7CB9-4054-98DC-9C860B9E0F9D}" type="datetime2">
              <a:rPr lang="da-DK" smtClean="0"/>
              <a:t>20. november 2025</a:t>
            </a:fld>
            <a:endParaRPr lang="da-DK" dirty="0"/>
          </a:p>
        </p:txBody>
      </p:sp>
      <p:grpSp>
        <p:nvGrpSpPr>
          <p:cNvPr id="14" name="Gruppe 13"/>
          <p:cNvGrpSpPr/>
          <p:nvPr userDrawn="1"/>
        </p:nvGrpSpPr>
        <p:grpSpPr>
          <a:xfrm>
            <a:off x="-2406369" y="311151"/>
            <a:ext cx="2406370" cy="2052668"/>
            <a:chOff x="-2405743" y="1655465"/>
            <a:chExt cx="2405743" cy="2052668"/>
          </a:xfrm>
        </p:grpSpPr>
        <p:pic>
          <p:nvPicPr>
            <p:cNvPr id="15" name="Billede 14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1060701" y="3506948"/>
              <a:ext cx="920576" cy="201185"/>
            </a:xfrm>
            <a:prstGeom prst="rect">
              <a:avLst/>
            </a:prstGeom>
          </p:spPr>
        </p:pic>
        <p:sp>
          <p:nvSpPr>
            <p:cNvPr id="16" name="Rectangle 5"/>
            <p:cNvSpPr/>
            <p:nvPr userDrawn="1"/>
          </p:nvSpPr>
          <p:spPr bwMode="auto">
            <a:xfrm>
              <a:off x="-2405743" y="1655465"/>
              <a:ext cx="2405743" cy="1800493"/>
            </a:xfrm>
            <a:prstGeom prst="rect">
              <a:avLst/>
            </a:prstGeom>
          </p:spPr>
          <p:txBody>
            <a:bodyPr wrap="square" lIns="0" tIns="0" rIns="144000" bIns="0">
              <a:spAutoFit/>
            </a:bodyPr>
            <a:lstStyle/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Tekst-typografier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TAB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for at gå frem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i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tekst-niveauer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1 = Tekst sort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2 = Tekst grøn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3-9 = Punkt-liste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 at gå tilbage i tekst-niveauer,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SHIFT + TAB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b="1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Alternativt kan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Forøg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og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Formindsk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listeniveau bruges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3" name="Graphic 12">
            <a:extLst>
              <a:ext uri="{FF2B5EF4-FFF2-40B4-BE49-F238E27FC236}">
                <a16:creationId xmlns:a16="http://schemas.microsoft.com/office/drawing/2014/main" id="{5CAF416C-E3FF-476D-B7B9-BEDE66E4050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6923" y="6379012"/>
            <a:ext cx="226991" cy="2014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755A2EA-4672-426D-B407-F84D361F392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520453" y="5824565"/>
            <a:ext cx="1376335" cy="103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7993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indhold I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baggrund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sz="1800" dirty="0" err="1"/>
          </a:p>
        </p:txBody>
      </p:sp>
      <p:sp>
        <p:nvSpPr>
          <p:cNvPr id="7" name="Pladsholder til tekst 1"/>
          <p:cNvSpPr>
            <a:spLocks noGrp="1"/>
          </p:cNvSpPr>
          <p:nvPr>
            <p:ph type="body" sz="quarter" idx="13"/>
          </p:nvPr>
        </p:nvSpPr>
        <p:spPr>
          <a:xfrm>
            <a:off x="651770" y="311151"/>
            <a:ext cx="3142286" cy="5770562"/>
          </a:xfrm>
        </p:spPr>
        <p:txBody>
          <a:bodyPr/>
          <a:lstStyle>
            <a:lvl1pPr>
              <a:lnSpc>
                <a:spcPct val="92000"/>
              </a:lnSpc>
              <a:defRPr sz="1800">
                <a:solidFill>
                  <a:schemeClr val="bg1"/>
                </a:solidFill>
              </a:defRPr>
            </a:lvl1pPr>
            <a:lvl2pPr marL="216000" indent="-216000">
              <a:lnSpc>
                <a:spcPct val="92000"/>
              </a:lnSpc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2pPr>
            <a:lvl3pPr marL="216000" indent="-2160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432000">
              <a:defRPr>
                <a:solidFill>
                  <a:schemeClr val="bg1"/>
                </a:solidFill>
              </a:defRPr>
            </a:lvl4pPr>
            <a:lvl5pPr marL="648000">
              <a:defRPr>
                <a:solidFill>
                  <a:schemeClr val="bg1"/>
                </a:solidFill>
              </a:defRPr>
            </a:lvl5pPr>
            <a:lvl6pPr marL="648000">
              <a:defRPr>
                <a:solidFill>
                  <a:schemeClr val="bg1"/>
                </a:solidFill>
              </a:defRPr>
            </a:lvl6pPr>
            <a:lvl7pPr marL="648000">
              <a:defRPr>
                <a:solidFill>
                  <a:schemeClr val="bg1"/>
                </a:solidFill>
              </a:defRPr>
            </a:lvl7pPr>
            <a:lvl8pPr marL="648000">
              <a:defRPr>
                <a:solidFill>
                  <a:schemeClr val="bg1"/>
                </a:solidFill>
              </a:defRPr>
            </a:lvl8pPr>
            <a:lvl9pPr marL="648000"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9" name="Pladsholder til indhold 2"/>
          <p:cNvSpPr>
            <a:spLocks noGrp="1"/>
          </p:cNvSpPr>
          <p:nvPr>
            <p:ph sz="quarter" idx="14" hasCustomPrompt="1"/>
          </p:nvPr>
        </p:nvSpPr>
        <p:spPr>
          <a:xfrm>
            <a:off x="4706426" y="1195390"/>
            <a:ext cx="6834580" cy="4886325"/>
          </a:xfrm>
          <a:noFill/>
        </p:spPr>
        <p:txBody>
          <a:bodyPr lIns="0" tIns="0"/>
          <a:lstStyle>
            <a:lvl1pPr>
              <a:lnSpc>
                <a:spcPct val="92000"/>
              </a:lnSpc>
              <a:defRPr sz="1800">
                <a:solidFill>
                  <a:schemeClr val="bg1"/>
                </a:solidFill>
              </a:defRPr>
            </a:lvl1pPr>
            <a:lvl2pPr>
              <a:lnSpc>
                <a:spcPct val="92000"/>
              </a:lnSpc>
              <a:defRPr sz="18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da-DK" dirty="0"/>
              <a:t>Klik og indsæt diagram eller tabel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  <a:p>
            <a:pPr lvl="5"/>
            <a:r>
              <a:rPr lang="da-DK" dirty="0"/>
              <a:t>Sjette niveau</a:t>
            </a:r>
          </a:p>
          <a:p>
            <a:pPr lvl="6"/>
            <a:r>
              <a:rPr lang="da-DK" dirty="0"/>
              <a:t>Syvende niveau</a:t>
            </a:r>
          </a:p>
          <a:p>
            <a:pPr lvl="7"/>
            <a:r>
              <a:rPr lang="da-DK" dirty="0"/>
              <a:t>Ottende niveau</a:t>
            </a:r>
          </a:p>
          <a:p>
            <a:pPr lvl="8"/>
            <a:r>
              <a:rPr lang="da-DK" dirty="0"/>
              <a:t>Niende niveau</a:t>
            </a:r>
          </a:p>
          <a:p>
            <a:pPr lvl="4"/>
            <a:endParaRPr lang="da-DK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5" name="Pladsholder til dato 4" hidden="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8BA726B-225E-400A-8949-1C5C7EEC414A}" type="datetime2">
              <a:rPr lang="da-DK" smtClean="0"/>
              <a:t>20. november 2025</a:t>
            </a:fld>
            <a:endParaRPr lang="da-DK" dirty="0"/>
          </a:p>
        </p:txBody>
      </p:sp>
      <p:grpSp>
        <p:nvGrpSpPr>
          <p:cNvPr id="13" name="Gruppe 12"/>
          <p:cNvGrpSpPr/>
          <p:nvPr userDrawn="1"/>
        </p:nvGrpSpPr>
        <p:grpSpPr>
          <a:xfrm>
            <a:off x="-2406369" y="311151"/>
            <a:ext cx="2406370" cy="2052668"/>
            <a:chOff x="-2405743" y="1655465"/>
            <a:chExt cx="2405743" cy="2052668"/>
          </a:xfrm>
        </p:grpSpPr>
        <p:pic>
          <p:nvPicPr>
            <p:cNvPr id="14" name="Billede 13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1060701" y="3506948"/>
              <a:ext cx="920576" cy="201185"/>
            </a:xfrm>
            <a:prstGeom prst="rect">
              <a:avLst/>
            </a:prstGeom>
          </p:spPr>
        </p:pic>
        <p:sp>
          <p:nvSpPr>
            <p:cNvPr id="19" name="Rectangle 5"/>
            <p:cNvSpPr/>
            <p:nvPr userDrawn="1"/>
          </p:nvSpPr>
          <p:spPr bwMode="auto">
            <a:xfrm>
              <a:off x="-2405743" y="1655465"/>
              <a:ext cx="2405743" cy="1800493"/>
            </a:xfrm>
            <a:prstGeom prst="rect">
              <a:avLst/>
            </a:prstGeom>
          </p:spPr>
          <p:txBody>
            <a:bodyPr wrap="square" lIns="0" tIns="0" rIns="144000" bIns="0">
              <a:spAutoFit/>
            </a:bodyPr>
            <a:lstStyle/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Tekst-typografier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TAB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for at gå frem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i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tekst-niveauer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1 = Tekst hvid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2 = Punkt-liste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3-9 = Punkt-liste indryk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 at gå tilbage i tekst-niveauer,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SHIFT + TAB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b="1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Alternativt kan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Forøg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og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Formindsk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listeniveau bruges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6" name="Graphic 15">
            <a:extLst>
              <a:ext uri="{FF2B5EF4-FFF2-40B4-BE49-F238E27FC236}">
                <a16:creationId xmlns:a16="http://schemas.microsoft.com/office/drawing/2014/main" id="{42B4A2A7-E0DF-43AF-9884-B5E675E8DA6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6923" y="6379012"/>
            <a:ext cx="226991" cy="2014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B416D25-19C0-4700-976D-ECA48816B30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518522" y="5824567"/>
            <a:ext cx="1374404" cy="1033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124830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indhold II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tekst 1"/>
          <p:cNvSpPr>
            <a:spLocks noGrp="1"/>
          </p:cNvSpPr>
          <p:nvPr>
            <p:ph type="body" sz="quarter" idx="13"/>
          </p:nvPr>
        </p:nvSpPr>
        <p:spPr>
          <a:xfrm>
            <a:off x="649458" y="311151"/>
            <a:ext cx="4294414" cy="5770562"/>
          </a:xfrm>
        </p:spPr>
        <p:txBody>
          <a:bodyPr/>
          <a:lstStyle>
            <a:lvl1pPr>
              <a:lnSpc>
                <a:spcPct val="88000"/>
              </a:lnSpc>
              <a:defRPr sz="3200">
                <a:solidFill>
                  <a:schemeClr val="accent2"/>
                </a:solidFill>
              </a:defRPr>
            </a:lvl1pPr>
            <a:lvl2pPr marL="0" indent="0">
              <a:lnSpc>
                <a:spcPct val="94000"/>
              </a:lnSpc>
              <a:buFont typeface="Arial" panose="020B0604020202020204" pitchFamily="34" charset="0"/>
              <a:buChar char="​"/>
              <a:defRPr sz="1500"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9" name="Pladsholder til indhold 2"/>
          <p:cNvSpPr>
            <a:spLocks noGrp="1"/>
          </p:cNvSpPr>
          <p:nvPr>
            <p:ph sz="quarter" idx="14" hasCustomPrompt="1"/>
          </p:nvPr>
        </p:nvSpPr>
        <p:spPr>
          <a:xfrm>
            <a:off x="5808191" y="311152"/>
            <a:ext cx="5732764" cy="5770563"/>
          </a:xfrm>
          <a:noFill/>
        </p:spPr>
        <p:txBody>
          <a:bodyPr lIns="0" tIns="0"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da-DK" dirty="0"/>
              <a:t>Klik og indsæt diagram eller tabel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  <a:p>
            <a:pPr lvl="5"/>
            <a:r>
              <a:rPr lang="da-DK" dirty="0"/>
              <a:t>Sjette niveau</a:t>
            </a:r>
          </a:p>
          <a:p>
            <a:pPr lvl="6"/>
            <a:r>
              <a:rPr lang="da-DK" dirty="0"/>
              <a:t>Syvende niveau</a:t>
            </a:r>
          </a:p>
          <a:p>
            <a:pPr lvl="7"/>
            <a:r>
              <a:rPr lang="da-DK" dirty="0"/>
              <a:t>Ottende niveau</a:t>
            </a:r>
          </a:p>
          <a:p>
            <a:pPr lvl="8"/>
            <a:r>
              <a:rPr lang="da-DK" dirty="0"/>
              <a:t>Niende niveau</a:t>
            </a:r>
          </a:p>
          <a:p>
            <a:pPr lvl="4"/>
            <a:endParaRPr lang="da-DK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5" name="Pladsholder til dato 4" hidden="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A0D9FB06-EF9B-4F8E-843F-ECA5D6F1F9FE}" type="datetime2">
              <a:rPr lang="da-DK" smtClean="0"/>
              <a:t>20. november 2025</a:t>
            </a:fld>
            <a:endParaRPr lang="da-DK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6372F5-6CEF-440F-9F33-E912B76350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22145" y="1"/>
            <a:ext cx="1378027" cy="1036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617727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>
          <a:xfrm>
            <a:off x="13326565" y="6398801"/>
            <a:ext cx="2844800" cy="365125"/>
          </a:xfrm>
          <a:prstGeom prst="rect">
            <a:avLst/>
          </a:prstGeom>
        </p:spPr>
        <p:txBody>
          <a:bodyPr/>
          <a:lstStyle/>
          <a:p>
            <a:fld id="{3E5297A3-CD43-4581-AE64-F1CC5697CF7F}" type="datetime2">
              <a:rPr lang="da-DK" smtClean="0"/>
              <a:t>20. november 2025</a:t>
            </a:fld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77738434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>
          <a:xfrm>
            <a:off x="13326565" y="6398801"/>
            <a:ext cx="2844800" cy="365125"/>
          </a:xfrm>
          <a:prstGeom prst="rect">
            <a:avLst/>
          </a:prstGeom>
        </p:spPr>
        <p:txBody>
          <a:bodyPr/>
          <a:lstStyle/>
          <a:p>
            <a:fld id="{97ED405A-FAB1-4E93-AB64-B1034F3D4BFD}" type="datetime2">
              <a:rPr lang="da-DK" smtClean="0"/>
              <a:t>20. november 2025</a:t>
            </a:fld>
            <a:endParaRPr lang="da-DK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67692775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 2 linjer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A77099D1-5A69-D83C-0B15-119B1DCAAB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4355" y="1920255"/>
            <a:ext cx="2053608" cy="48116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4C7E346-519C-EE79-471B-BBBA4D0D594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4948" y="2542359"/>
            <a:ext cx="8929115" cy="185265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86000"/>
              </a:lnSpc>
              <a:defRPr sz="60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7" name="Date_GeneralDate">
            <a:extLst>
              <a:ext uri="{FF2B5EF4-FFF2-40B4-BE49-F238E27FC236}">
                <a16:creationId xmlns:a16="http://schemas.microsoft.com/office/drawing/2014/main" id="{5F4EBE02-A2D2-1099-57DD-48229D9B69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4983055"/>
            <a:ext cx="3369548" cy="198000"/>
          </a:xfrm>
          <a:prstGeom prst="rect">
            <a:avLst/>
          </a:prstGeom>
        </p:spPr>
        <p:txBody>
          <a:bodyPr/>
          <a:lstStyle>
            <a:lvl1pPr>
              <a:defRPr lang="en-GB" sz="1200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fld id="{64081DE6-F5A3-324C-BF78-CDC36131E867}" type="datetime2">
              <a:rPr lang="da-DK" smtClean="0"/>
              <a:t>20. november 2025</a:t>
            </a:fld>
            <a:endParaRPr lang="da-DK" dirty="0"/>
          </a:p>
        </p:txBody>
      </p:sp>
      <p:grpSp>
        <p:nvGrpSpPr>
          <p:cNvPr id="14" name="Group 11">
            <a:extLst>
              <a:ext uri="{FF2B5EF4-FFF2-40B4-BE49-F238E27FC236}">
                <a16:creationId xmlns:a16="http://schemas.microsoft.com/office/drawing/2014/main" id="{94A6D171-54DE-0E70-4AFB-26223C3ADDD5}"/>
              </a:ext>
            </a:extLst>
          </p:cNvPr>
          <p:cNvGrpSpPr/>
          <p:nvPr userDrawn="1"/>
        </p:nvGrpSpPr>
        <p:grpSpPr>
          <a:xfrm>
            <a:off x="558135" y="6454463"/>
            <a:ext cx="11075729" cy="198000"/>
            <a:chOff x="353568" y="6481572"/>
            <a:chExt cx="11524488" cy="0"/>
          </a:xfrm>
        </p:grpSpPr>
        <p:cxnSp>
          <p:nvCxnSpPr>
            <p:cNvPr id="15" name="Straight Connector 12">
              <a:extLst>
                <a:ext uri="{FF2B5EF4-FFF2-40B4-BE49-F238E27FC236}">
                  <a16:creationId xmlns:a16="http://schemas.microsoft.com/office/drawing/2014/main" id="{336255CF-E7DE-ACD8-1B1F-6ADECC0D2CC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64808" y="6481572"/>
              <a:ext cx="5413248" cy="0"/>
            </a:xfrm>
            <a:prstGeom prst="line">
              <a:avLst/>
            </a:prstGeom>
            <a:ln w="9525">
              <a:solidFill>
                <a:schemeClr val="bg1">
                  <a:alpha val="61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3">
              <a:extLst>
                <a:ext uri="{FF2B5EF4-FFF2-40B4-BE49-F238E27FC236}">
                  <a16:creationId xmlns:a16="http://schemas.microsoft.com/office/drawing/2014/main" id="{69647704-94A3-BA06-93F2-28F4A35073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53568" y="6481572"/>
              <a:ext cx="5413248" cy="0"/>
            </a:xfrm>
            <a:prstGeom prst="line">
              <a:avLst/>
            </a:prstGeom>
            <a:ln w="9525">
              <a:solidFill>
                <a:schemeClr val="bg1">
                  <a:alpha val="61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Picture 23">
            <a:extLst>
              <a:ext uri="{FF2B5EF4-FFF2-40B4-BE49-F238E27FC236}">
                <a16:creationId xmlns:a16="http://schemas.microsoft.com/office/drawing/2014/main" id="{5DD61486-B1AC-0E47-2059-510D661F5D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85030" b="43294"/>
          <a:stretch/>
        </p:blipFill>
        <p:spPr>
          <a:xfrm>
            <a:off x="5895067" y="6219395"/>
            <a:ext cx="401865" cy="35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0434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 2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C3D61575-E012-1775-2479-B5367CB0F0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5242" y="1917436"/>
            <a:ext cx="2072721" cy="48398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4C7E346-519C-EE79-471B-BBBA4D0D594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4948" y="2542359"/>
            <a:ext cx="8929115" cy="185265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86000"/>
              </a:lnSpc>
              <a:defRPr sz="600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4" name="Date_GeneralDate">
            <a:extLst>
              <a:ext uri="{FF2B5EF4-FFF2-40B4-BE49-F238E27FC236}">
                <a16:creationId xmlns:a16="http://schemas.microsoft.com/office/drawing/2014/main" id="{34096207-385A-3EAD-47FD-2E4621EEFD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4983055"/>
            <a:ext cx="3369548" cy="198000"/>
          </a:xfrm>
          <a:prstGeom prst="rect">
            <a:avLst/>
          </a:prstGeom>
        </p:spPr>
        <p:txBody>
          <a:bodyPr/>
          <a:lstStyle>
            <a:lvl1pPr>
              <a:defRPr lang="en-GB" sz="1200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fld id="{64081DE6-F5A3-324C-BF78-CDC36131E867}" type="datetime2">
              <a:rPr lang="da-DK" smtClean="0"/>
              <a:pPr/>
              <a:t>20. november 2025</a:t>
            </a:fld>
            <a:endParaRPr lang="da-DK" dirty="0"/>
          </a:p>
        </p:txBody>
      </p:sp>
      <p:pic>
        <p:nvPicPr>
          <p:cNvPr id="15" name="Billede 14">
            <a:extLst>
              <a:ext uri="{FF2B5EF4-FFF2-40B4-BE49-F238E27FC236}">
                <a16:creationId xmlns:a16="http://schemas.microsoft.com/office/drawing/2014/main" id="{0CB1201C-E341-5138-97D4-609F63612C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06078" y="6229424"/>
            <a:ext cx="380421" cy="333321"/>
          </a:xfrm>
          <a:prstGeom prst="rect">
            <a:avLst/>
          </a:prstGeom>
        </p:spPr>
      </p:pic>
      <p:grpSp>
        <p:nvGrpSpPr>
          <p:cNvPr id="16" name="Group 11">
            <a:extLst>
              <a:ext uri="{FF2B5EF4-FFF2-40B4-BE49-F238E27FC236}">
                <a16:creationId xmlns:a16="http://schemas.microsoft.com/office/drawing/2014/main" id="{01A2DE74-3DD7-2FBF-002D-207ADB0BAC20}"/>
              </a:ext>
            </a:extLst>
          </p:cNvPr>
          <p:cNvGrpSpPr/>
          <p:nvPr userDrawn="1"/>
        </p:nvGrpSpPr>
        <p:grpSpPr>
          <a:xfrm>
            <a:off x="558135" y="6454463"/>
            <a:ext cx="11075729" cy="198000"/>
            <a:chOff x="353568" y="6481572"/>
            <a:chExt cx="11524488" cy="0"/>
          </a:xfrm>
        </p:grpSpPr>
        <p:cxnSp>
          <p:nvCxnSpPr>
            <p:cNvPr id="17" name="Straight Connector 12">
              <a:extLst>
                <a:ext uri="{FF2B5EF4-FFF2-40B4-BE49-F238E27FC236}">
                  <a16:creationId xmlns:a16="http://schemas.microsoft.com/office/drawing/2014/main" id="{AF0C26BF-9A95-3F98-32F5-B8AF27BAFF6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64808" y="6481572"/>
              <a:ext cx="5413248" cy="0"/>
            </a:xfrm>
            <a:prstGeom prst="line">
              <a:avLst/>
            </a:prstGeom>
            <a:ln w="9525">
              <a:solidFill>
                <a:srgbClr val="001F33">
                  <a:alpha val="6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3">
              <a:extLst>
                <a:ext uri="{FF2B5EF4-FFF2-40B4-BE49-F238E27FC236}">
                  <a16:creationId xmlns:a16="http://schemas.microsoft.com/office/drawing/2014/main" id="{1E96E574-62FC-57A6-1809-420999EEF63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53568" y="6481572"/>
              <a:ext cx="5413248" cy="0"/>
            </a:xfrm>
            <a:prstGeom prst="line">
              <a:avLst/>
            </a:prstGeom>
            <a:ln w="9525">
              <a:solidFill>
                <a:srgbClr val="001F33">
                  <a:alpha val="6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42968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 3 linjer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B3B968D-28FD-1DB5-DA77-387FE72AC8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A151BEF9-1B57-9EB7-F4C6-848836985C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E8BBA77E-13D7-0305-D471-97C76D0D24D4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15" name="Date_GeneralDate">
            <a:extLst>
              <a:ext uri="{FF2B5EF4-FFF2-40B4-BE49-F238E27FC236}">
                <a16:creationId xmlns:a16="http://schemas.microsoft.com/office/drawing/2014/main" id="{5EF9F450-5709-79D6-F243-BFCCACDDB3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2791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FFA4DF43-7060-1F4C-B9DA-15167ACA319E}" type="datetime2">
              <a:rPr lang="da-DK" smtClean="0"/>
              <a:t>20. november 2025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55804905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 3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1B47C338-9A51-4A8D-E7C4-0EEC9F299C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C64B1845-3814-F34B-906B-732D591F0A69}" type="datetime2">
              <a:rPr lang="da-DK" smtClean="0"/>
              <a:pPr/>
              <a:t>20. november 2025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425638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Forside 3 linjer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674C6460-C391-7D4D-A158-E0C35EC8DDEE}" type="datetime2">
              <a:rPr lang="da-DK" smtClean="0"/>
              <a:t>20. november 2025</a:t>
            </a:fld>
            <a:endParaRPr lang="da-DK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D40AFC8-6C6B-2843-1FDF-5807244A7A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2430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reakerslide + undertitel + ikon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BBBF8F63-8613-4F1F-BA4D-07C2F909EA1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F5431C10-540C-41A8-B8E5-F536F19AEA7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914D6A70-4ABC-4C09-81A6-089EF446DB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897817989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orside 3 linjer (indsæt bg-billede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7C12C1B1-2B2E-CAFB-6B6E-9221BCCDE09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BCA280B9-784E-C446-B43D-6088E7C899E8}" type="datetime2">
              <a:rPr lang="da-DK" smtClean="0"/>
              <a:t>20. november 2025</a:t>
            </a:fld>
            <a:endParaRPr lang="da-DK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AAB2BFC-91D3-E9C7-C572-6A7CFEABE8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3189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 3 linjer (indsæt bg-billed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2">
            <a:extLst>
              <a:ext uri="{FF2B5EF4-FFF2-40B4-BE49-F238E27FC236}">
                <a16:creationId xmlns:a16="http://schemas.microsoft.com/office/drawing/2014/main" id="{4EF0EC6E-6E7B-A47A-00A7-30B8C498112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400">
                <a:solidFill>
                  <a:srgbClr val="001F33"/>
                </a:solidFill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DC480B9D-61A0-BD44-BC01-C05AC6FB27A5}" type="datetime2">
              <a:rPr lang="da-DK" smtClean="0"/>
              <a:t>20. november 2025</a:t>
            </a:fld>
            <a:endParaRPr lang="da-DK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8CB36536-0958-76B0-8939-D8BD14A6E4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0305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 3 linjer + undertitel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A151BEF9-1B57-9EB7-F4C6-848836985C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255B0E7A-F0CC-74A0-FBAB-2DB32961BB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1839" y="5555325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CAAFD7F-21EC-1B24-B6FE-61527BFC39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392355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Agenda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739212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spcBef>
                <a:spcPts val="500"/>
              </a:spcBef>
              <a:buFont typeface="+mj-lt"/>
              <a:buAutoNum type="arabicPeriod"/>
              <a:defRPr sz="16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punkter til agendaen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10DFF83-670D-86D0-6A0A-38E8701E75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4" name="Pladsholder til billede 2">
            <a:extLst>
              <a:ext uri="{FF2B5EF4-FFF2-40B4-BE49-F238E27FC236}">
                <a16:creationId xmlns:a16="http://schemas.microsoft.com/office/drawing/2014/main" id="{8E0448F4-DC3B-EE55-4F4B-6197ED9F6CF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24809" y="3233854"/>
            <a:ext cx="2647191" cy="288425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0449825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Agenda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739212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spcBef>
                <a:spcPts val="500"/>
              </a:spcBef>
              <a:buSzPct val="110000"/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punkter til agendaen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10DFF83-670D-86D0-6A0A-38E8701E75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4" name="Pladsholder til billede 2">
            <a:extLst>
              <a:ext uri="{FF2B5EF4-FFF2-40B4-BE49-F238E27FC236}">
                <a16:creationId xmlns:a16="http://schemas.microsoft.com/office/drawing/2014/main" id="{5B9EE178-D314-89C0-7FC3-C13BB987DCB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24809" y="3233854"/>
            <a:ext cx="2647191" cy="288425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2330459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Agenda (hvid) + side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3625859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spcBef>
                <a:spcPts val="500"/>
              </a:spcBef>
              <a:buSzPct val="110000"/>
              <a:buFontTx/>
              <a:buBlip>
                <a:blip r:embed="rId2"/>
              </a:buBlip>
              <a:defRPr sz="1400" b="0" i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punkter til agendaen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10DFF83-670D-86D0-6A0A-38E8701E75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4" name="Pladsholder til billede 2">
            <a:extLst>
              <a:ext uri="{FF2B5EF4-FFF2-40B4-BE49-F238E27FC236}">
                <a16:creationId xmlns:a16="http://schemas.microsoft.com/office/drawing/2014/main" id="{BC713EFD-7EA9-6F17-D512-48FFDC83A60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24809" y="3233854"/>
            <a:ext cx="2647191" cy="288425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77ACF6E-598B-2215-5D9E-3B233AB86F83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424896" y="1838979"/>
            <a:ext cx="161516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Pct val="110000"/>
              <a:buFontTx/>
              <a:buNone/>
              <a:tabLst/>
              <a:defRPr sz="1400" b="1" i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Indsæt sidetal</a:t>
            </a:r>
          </a:p>
          <a:p>
            <a:pPr lvl="0"/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30102544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genda (hvid/blå) + ik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D0BED879-8438-1ABB-47C8-2F5BC9E4D85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2" name="Picture 22" descr="Text, icon&#10;&#10;Description automatically generated">
            <a:extLst>
              <a:ext uri="{FF2B5EF4-FFF2-40B4-BE49-F238E27FC236}">
                <a16:creationId xmlns:a16="http://schemas.microsoft.com/office/drawing/2014/main" id="{5BE36B3E-F647-CE6B-B4FE-5806815B68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915156">
            <a:off x="9194595" y="3205058"/>
            <a:ext cx="2219361" cy="298556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0"/>
              </a:prstClr>
            </a:outerShdw>
          </a:effectLst>
        </p:spPr>
      </p:pic>
      <p:sp>
        <p:nvSpPr>
          <p:cNvPr id="14" name="Title Placeholder 6">
            <a:extLst>
              <a:ext uri="{FF2B5EF4-FFF2-40B4-BE49-F238E27FC236}">
                <a16:creationId xmlns:a16="http://schemas.microsoft.com/office/drawing/2014/main" id="{AFEBA69C-6E73-E7BE-69EB-30CC606B1C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49274"/>
            <a:ext cx="4666527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9E01BDA1-1072-7053-89D2-E92356FE7FD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06437" y="1838830"/>
            <a:ext cx="4649929" cy="4290507"/>
          </a:xfrm>
        </p:spPr>
        <p:txBody>
          <a:bodyPr tIns="10800">
            <a:noAutofit/>
          </a:bodyPr>
          <a:lstStyle>
            <a:lvl1pPr marL="285750" indent="-285750" algn="l">
              <a:lnSpc>
                <a:spcPct val="100000"/>
              </a:lnSpc>
              <a:spcAft>
                <a:spcPts val="0"/>
              </a:spcAft>
              <a:buSzPct val="115000"/>
              <a:buFontTx/>
              <a:buBlip>
                <a:blip r:embed="rId3"/>
              </a:buBlip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  <a:p>
            <a:pPr lvl="0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192934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reakerslide + undertitel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1ABF4861-411F-6B40-A5F2-578CA0A6F8D5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16A40B42-34A8-6F4D-BE90-21576A314F1F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AADCA59-9897-F442-BAA0-2622356FB08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520825"/>
            <a:ext cx="8462324" cy="2812635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7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2C2CBC8-85A3-E995-ACD8-92F1760C6C3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4"/>
            <a:ext cx="7094255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921396072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reakerslide + undertitel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968FAA2A-8AA3-6D5E-1FE3-09259B8B2459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D9DF03-ADEA-B45B-6CA7-B385CC0A8AD7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2F78377F-834C-2891-4139-7E60A1F83226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D486DC7-75B5-C815-D206-6724F6D2B43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520825"/>
            <a:ext cx="8462324" cy="2812635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700" b="1" i="0">
                <a:solidFill>
                  <a:srgbClr val="011E3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EBE20CE5-0703-F10D-59E0-4A81D5BB15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4"/>
            <a:ext cx="7094255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34768249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reakerslide + undertitel + ikon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2">
            <a:extLst>
              <a:ext uri="{FF2B5EF4-FFF2-40B4-BE49-F238E27FC236}">
                <a16:creationId xmlns:a16="http://schemas.microsoft.com/office/drawing/2014/main" id="{C4A8E030-A8AB-54AC-708F-C3A20DCE0AE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28656" y="2968978"/>
            <a:ext cx="3346444" cy="316036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753D4E7-5EA2-FAB1-F7B6-0FB59C5E52A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901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C324F86-C2DB-118F-C3EF-53B8BCC5C4F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900" y="4343957"/>
            <a:ext cx="5956855" cy="1036182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34957712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Breakerslide + undertitel + ikon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BBBF8F63-8613-4F1F-BA4D-07C2F909EA1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F5431C10-540C-41A8-B8E5-F536F19AEA7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914D6A70-4ABC-4C09-81A6-089EF446DB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849145818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reakerslide + undertitel + ikon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2">
            <a:extLst>
              <a:ext uri="{FF2B5EF4-FFF2-40B4-BE49-F238E27FC236}">
                <a16:creationId xmlns:a16="http://schemas.microsoft.com/office/drawing/2014/main" id="{9D8BBD5D-CC38-E04B-ABB1-2D9AA31FAA3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28656" y="2968978"/>
            <a:ext cx="3346444" cy="316036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D035B36-2FF0-9EA5-661F-6E05B8305D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901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11E3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6D618689-9156-DAB8-CEFC-DC76521E16D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900" y="4343957"/>
            <a:ext cx="5956855" cy="1036182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3168462922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Breakerslide + undertitel + ikon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2">
            <a:extLst>
              <a:ext uri="{FF2B5EF4-FFF2-40B4-BE49-F238E27FC236}">
                <a16:creationId xmlns:a16="http://schemas.microsoft.com/office/drawing/2014/main" id="{9D8BBD5D-CC38-E04B-ABB1-2D9AA31FAA3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28656" y="2968978"/>
            <a:ext cx="3346444" cy="316036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D035B36-2FF0-9EA5-661F-6E05B8305D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901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11E3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C6387FE-D93F-25EC-BCC5-71688E37642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900" y="4343957"/>
            <a:ext cx="5956855" cy="1036182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854892231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5196614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spcBef>
                <a:spcPts val="1000"/>
              </a:spcBef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5388" y="0"/>
            <a:ext cx="5916611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B3BEEC80-DDD4-D807-C95E-2A7378E566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5210176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</a:t>
            </a:r>
            <a:br>
              <a:rPr lang="da-DK" dirty="0"/>
            </a:br>
            <a:r>
              <a:rPr lang="da-DK" dirty="0"/>
              <a:t>titel på to linjer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0D71C9D0-0C82-900C-6E7E-E0F595D4F6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115189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billede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75388" y="1838979"/>
            <a:ext cx="519661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spcBef>
                <a:spcPts val="1000"/>
              </a:spcBef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5916612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6BBA6A2C-42C6-9F99-FAD1-027A1B750E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5388" y="526774"/>
            <a:ext cx="5196612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3D7AAB36-E332-7EDD-C13D-C4121E8D39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509867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2/3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EC97FAF7-4306-364D-9520-0488FB44665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3725" y="0"/>
            <a:ext cx="7788275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A8AD302-B752-299B-CFE4-C17F62FD1D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373438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skrives </a:t>
            </a:r>
            <a:br>
              <a:rPr lang="da-DK" dirty="0"/>
            </a:br>
            <a:r>
              <a:rPr lang="da-DK" dirty="0"/>
              <a:t>en kort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44030793-2066-721F-6DC5-F2D2BC12F9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14406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1/3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70682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0BA47897-F1FB-9D44-8046-497FA3C741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7068277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D0F0FA2F-2E47-41AD-783B-A24C7E5E3B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005095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indhold + 2/3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0EDC9E3-C80A-2A40-9533-49AF9295B2CA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283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6AE91C80-C7B5-2D78-8B52-F259E53EEA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7081838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E5AF2B42-8B30-AACC-806F-F2F72CFD78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748132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Stort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F0171505-8802-0944-A61E-B67D669B4F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51273958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7AA7FB18-E804-8EE6-0DC1-2474D64EE8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21706" y="1717964"/>
            <a:ext cx="4744172" cy="3426691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6DE07A4F-EAF1-6414-6ADB-5B87DDFFE5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6399" y="1717964"/>
            <a:ext cx="4744172" cy="3426691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2204296968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35A8C7D6-6C86-C425-0BE6-5414844249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93240" y="977900"/>
            <a:ext cx="3352265" cy="2392024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endParaRPr lang="da-DK" dirty="0"/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5117A3E4-33CB-9BC4-8E3B-3700700FAF1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93240" y="3488076"/>
            <a:ext cx="3352265" cy="2392024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AE63FE9-6F24-10FD-9E25-0A3D56D2BF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66690" y="977900"/>
            <a:ext cx="6199188" cy="49022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18514182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Breakerslide + undertitel + ikon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BBBF8F63-8613-4F1F-BA4D-07C2F909EA1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01F3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F5431C10-540C-41A8-B8E5-F536F19AEA7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rgbClr val="001F32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914D6A70-4ABC-4C09-81A6-089EF446DB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rgbClr val="001F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924841030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Stort billede + to tekstbok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629C7310-860F-0C43-8B3F-D4CCDFB42A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8638" y="728661"/>
            <a:ext cx="3346444" cy="5400675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D283CF49-21DC-524F-8A5D-4370A74FDF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12125" y="728662"/>
            <a:ext cx="3382101" cy="5400675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AA0A10C7-16E7-EB4C-DCB0-49445974C5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472826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Stort billede + tre tekstbok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B648C083-FD7F-4F40-A905-1C2067A0181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3664" y="2161813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 marL="342900" indent="-342900">
              <a:buClr>
                <a:srgbClr val="052C43"/>
              </a:buClr>
              <a:buFont typeface="+mj-lt"/>
              <a:buAutoNum type="arabicPeriod"/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22834BB1-4EA9-514D-8881-FD59DFFF9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22778" y="2161813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 marL="342900" indent="-342900">
              <a:buFont typeface="+mj-lt"/>
              <a:buAutoNum type="arabicPeriod" startAt="2"/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F30196AF-1B1B-994B-A3E5-92A4CF4416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29222" y="2161813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 marL="342900" indent="-342900">
              <a:buFont typeface="+mj-lt"/>
              <a:buAutoNum type="arabicPeriod" startAt="3"/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43654F86-F1E0-18BB-C63B-18500CD981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4610016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tort billede + fire tekstbok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7159BF0-334D-D84B-B567-8EA9F356134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9114" y="720000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  <a:lvl4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4pPr>
          </a:lstStyle>
          <a:p>
            <a:pPr lvl="0"/>
            <a:r>
              <a:rPr lang="da-DK" noProof="0" dirty="0"/>
              <a:t>Her kan der skrives en brødtekst</a:t>
            </a:r>
          </a:p>
          <a:p>
            <a:pPr lvl="3"/>
            <a:endParaRPr lang="da-DK" dirty="0" err="1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D3C8AF52-BFC0-C941-8D4A-E5E9CEDDCD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19114" y="3603626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D5A58AFA-D942-0747-AE96-A4F8F54DB3A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25558" y="720000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510C91F4-2E90-794A-8FC5-2888B19FC50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25559" y="3603626"/>
            <a:ext cx="3346442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84103A12-7D00-38E3-5B40-6EA7E58FC0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74308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+ under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1F4A240-FE55-5E4D-8434-FE7228997D8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8" y="1838980"/>
            <a:ext cx="10752001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79C8EE5C-7EAA-484E-AC3C-3D8777FD0580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719998" y="2192593"/>
            <a:ext cx="10751999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087AD71-9BD1-770C-1A9B-D3AA48C560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tekst 10">
            <a:extLst>
              <a:ext uri="{FF2B5EF4-FFF2-40B4-BE49-F238E27FC236}">
                <a16:creationId xmlns:a16="http://schemas.microsoft.com/office/drawing/2014/main" id="{B8EEC832-20B0-5CE8-1E3E-BCDAC4843F9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9997" y="6203382"/>
            <a:ext cx="10751999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3A0A27D6-2B30-DEBA-19BB-58035D0497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02006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</p15:sldGuideLst>
    </p:ext>
  </p:extLst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grafer + underoverskrif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3"/>
            <a:ext cx="5196612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2192594"/>
            <a:ext cx="5196613" cy="3925510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B3FD7A7-17B8-EF4B-96F3-90B8F87F4DA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75388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titel på grafen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974C9416-ACD2-1146-B119-32E0B8A1B46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9998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3FF4ED4E-A527-444F-B84B-BF2150B48B4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75388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0" name="Title Placeholder 6">
            <a:extLst>
              <a:ext uri="{FF2B5EF4-FFF2-40B4-BE49-F238E27FC236}">
                <a16:creationId xmlns:a16="http://schemas.microsoft.com/office/drawing/2014/main" id="{8B73A161-A2D2-1240-CF66-F89C557BF8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3" name="Pladsholder til slidenummer 1">
            <a:extLst>
              <a:ext uri="{FF2B5EF4-FFF2-40B4-BE49-F238E27FC236}">
                <a16:creationId xmlns:a16="http://schemas.microsoft.com/office/drawing/2014/main" id="{92FB5F5F-BFC9-48BD-7FB9-C5B3462240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011410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grafer + underoverskrif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2192595"/>
            <a:ext cx="3359877" cy="3925512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0EDC9E3-C80A-2A40-9533-49AF9295B2CA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03726" y="2192595"/>
            <a:ext cx="3384550" cy="3925512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112123" y="2192595"/>
            <a:ext cx="3359877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5175114-9C5E-8740-8061-4C967D5B9D7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33598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AF42B0D-AB69-E244-ADAF-A1A7A438A9E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428399" y="1838980"/>
            <a:ext cx="33598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51634F0-3905-3946-B532-B745A2FB66C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112123" y="1838980"/>
            <a:ext cx="33598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1100D048-A671-6049-89A3-EE7A240D660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9998" y="6203382"/>
            <a:ext cx="3359877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BE022DEF-7EC3-2E43-A35E-6DBE96A264C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28398" y="6204210"/>
            <a:ext cx="3359877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9" name="Pladsholder til tekst 10">
            <a:extLst>
              <a:ext uri="{FF2B5EF4-FFF2-40B4-BE49-F238E27FC236}">
                <a16:creationId xmlns:a16="http://schemas.microsoft.com/office/drawing/2014/main" id="{2D2E9C79-38E8-6744-97AF-B6329D17BB0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12122" y="6203382"/>
            <a:ext cx="3359877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20" name="Title Placeholder 6">
            <a:extLst>
              <a:ext uri="{FF2B5EF4-FFF2-40B4-BE49-F238E27FC236}">
                <a16:creationId xmlns:a16="http://schemas.microsoft.com/office/drawing/2014/main" id="{EFA0D47A-B7D6-316E-7126-F7BB367694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332DCE6C-660D-4DC9-7AD1-C0A013AE68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801940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graf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3"/>
            <a:ext cx="5196612" cy="392551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buClr>
                <a:srgbClr val="001F33"/>
              </a:buClr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stå en forklarende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1838980"/>
            <a:ext cx="5196613" cy="4279124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3FF4ED4E-A527-444F-B84B-BF2150B48B4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75388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DF6BF1F6-1033-B949-AC7B-F1E767338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84F0DC34-73AC-4F67-04C9-BF2D784F34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171629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graf (høj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FD19692-002C-EEF2-D03F-A04E12F7214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8952" y="2192593"/>
            <a:ext cx="5196612" cy="392551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buClr>
                <a:srgbClr val="001F33"/>
              </a:buClr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stå en forklarende tekst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64A5B19-83FE-CF1A-47B2-51575C5C314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06437" y="1838980"/>
            <a:ext cx="5196613" cy="4279124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6180578-4C38-CEF0-BE82-C5A56BBC398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88952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0F5B53A9-9D24-DCAD-4C2E-16150E99E57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6437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5" name="Title Placeholder 6">
            <a:extLst>
              <a:ext uri="{FF2B5EF4-FFF2-40B4-BE49-F238E27FC236}">
                <a16:creationId xmlns:a16="http://schemas.microsoft.com/office/drawing/2014/main" id="{A5784B0B-15DA-E09E-D6F8-E32EE515F7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545226A2-00E9-5C40-EB2B-875573A703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525878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 + 2/3 graf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93E7BDC-7D35-BB45-858F-F6D84CDD2A3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8" y="1838980"/>
            <a:ext cx="70682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2304DCC-E205-FD44-8401-97B4F3272B4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12123" y="2192595"/>
            <a:ext cx="3359877" cy="3925512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buClr>
                <a:srgbClr val="001F33"/>
              </a:buClr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0B600FB-7210-0A4A-8F6F-103524D26832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20000" y="2192595"/>
            <a:ext cx="7068275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D984D47B-2B12-FD40-9545-7004191157A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20000" y="6203382"/>
            <a:ext cx="7068275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EF921404-B5E7-C447-A87C-8F0D34B1C1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91B79680-B232-5BDF-EC8E-07E6CFB7A1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280042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Et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10747201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466A0D0-49BA-B047-BF1B-A4F1361492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DB00B1B7-9697-24EC-8B78-42D80E3AA4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67583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D6BE544F-9C17-4FAD-A4F7-0B84FDF155B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5388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4D657AD4-6C2B-6909-3E93-4EB02540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79310780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519661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1838979"/>
            <a:ext cx="5196613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F240547C-8A49-034D-A902-9D05E5F706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6E38CED4-E13C-6473-B4BE-9B9F016284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998991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4"/>
            <a:ext cx="5196612" cy="3925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526775"/>
            <a:ext cx="5196613" cy="55913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C68DCC35-2BAB-9447-BA24-7549B52AE7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5210174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F1868182-CB4F-C957-7495-ECC1854217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003596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4"/>
            <a:ext cx="5196612" cy="3925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2192594"/>
            <a:ext cx="5196613" cy="3925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B3FD7A7-17B8-EF4B-96F3-90B8F87F4DA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75388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10" name="Title Placeholder 6">
            <a:extLst>
              <a:ext uri="{FF2B5EF4-FFF2-40B4-BE49-F238E27FC236}">
                <a16:creationId xmlns:a16="http://schemas.microsoft.com/office/drawing/2014/main" id="{98E1777A-47A7-3248-A02A-3404581D5A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C9427D58-80C2-B05C-1012-A7CACB71BF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666972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2 indhold minus 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00E92B61-135E-9241-A714-ADBD86C1286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20722" y="739893"/>
            <a:ext cx="5195237" cy="5378213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skrives en tekst i to spalter</a:t>
            </a:r>
          </a:p>
        </p:txBody>
      </p:sp>
      <p:sp>
        <p:nvSpPr>
          <p:cNvPr id="9" name="Pladsholder til indhold 4">
            <a:extLst>
              <a:ext uri="{FF2B5EF4-FFF2-40B4-BE49-F238E27FC236}">
                <a16:creationId xmlns:a16="http://schemas.microsoft.com/office/drawing/2014/main" id="{C8E56B9E-B394-6F44-B7AC-8A34CAE8E4C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76041" y="739893"/>
            <a:ext cx="5195236" cy="537821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skrives en tekst i to spalter</a:t>
            </a:r>
          </a:p>
          <a:p>
            <a:endParaRPr lang="da-DK" dirty="0"/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E0517B9D-FC01-5688-6302-DBF22CCE53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406657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re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0EDC9E3-C80A-2A40-9533-49AF9295B2CA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283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112123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0C93DCA1-ABBA-1644-838D-DA89727CB8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48B6340E-BDEC-50F7-ED43-D01A10D4E6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908422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Fire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00E92B61-135E-9241-A714-ADBD86C1286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20723" y="1838980"/>
            <a:ext cx="2418300" cy="4279126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8" name="Pladsholder til indhold 3">
            <a:extLst>
              <a:ext uri="{FF2B5EF4-FFF2-40B4-BE49-F238E27FC236}">
                <a16:creationId xmlns:a16="http://schemas.microsoft.com/office/drawing/2014/main" id="{F631C19D-1AC3-7A4D-8199-EEF0EEF9D73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98382" y="1838979"/>
            <a:ext cx="2418300" cy="4279127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  <a:p>
            <a:endParaRPr lang="da-DK" dirty="0"/>
          </a:p>
        </p:txBody>
      </p:sp>
      <p:sp>
        <p:nvSpPr>
          <p:cNvPr id="9" name="Pladsholder til indhold 4">
            <a:extLst>
              <a:ext uri="{FF2B5EF4-FFF2-40B4-BE49-F238E27FC236}">
                <a16:creationId xmlns:a16="http://schemas.microsoft.com/office/drawing/2014/main" id="{C8E56B9E-B394-6F44-B7AC-8A34CAE8E4C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76041" y="1838979"/>
            <a:ext cx="2418300" cy="4279127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  <a:p>
            <a:endParaRPr lang="da-DK" dirty="0"/>
          </a:p>
        </p:txBody>
      </p:sp>
      <p:sp>
        <p:nvSpPr>
          <p:cNvPr id="10" name="Pladsholder til indhold 5">
            <a:extLst>
              <a:ext uri="{FF2B5EF4-FFF2-40B4-BE49-F238E27FC236}">
                <a16:creationId xmlns:a16="http://schemas.microsoft.com/office/drawing/2014/main" id="{FAB4E77D-E901-8941-87C9-C2A9E5EB5461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9053700" y="1838980"/>
            <a:ext cx="2418300" cy="4279126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  <a:p>
            <a:endParaRPr lang="da-DK" dirty="0"/>
          </a:p>
        </p:txBody>
      </p:sp>
      <p:sp>
        <p:nvSpPr>
          <p:cNvPr id="13" name="Title Placeholder 6">
            <a:extLst>
              <a:ext uri="{FF2B5EF4-FFF2-40B4-BE49-F238E27FC236}">
                <a16:creationId xmlns:a16="http://schemas.microsoft.com/office/drawing/2014/main" id="{6CF434F2-D7EA-E742-8CFF-313ADEB506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EBD88EFD-7612-6252-4DE9-8315538497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488546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ikon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4E31BDB8-F07C-6451-F495-6B18EA88FE6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9E01BDA1-1072-7053-89D2-E92356FE7FD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819034" y="1838830"/>
            <a:ext cx="4649929" cy="4290507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879EC4E-05FF-99EB-113E-0B3FB6E888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9031" y="549274"/>
            <a:ext cx="4649931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sz="35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E33A010E-2CB8-53AB-7D15-C8CA7D253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r>
              <a:rPr lang="da-DK" dirty="0"/>
              <a:t>  </a:t>
            </a:r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F91B5162-D6C6-C6A5-3BD3-5C9A5809A56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38830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4C26FAE1-2302-6C86-9425-043DE9302562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836FEE5-025F-12E9-110E-329785172712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F9126C-DBA0-8ECA-C3D2-14831AD627B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667412416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ikon (høj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D0BED879-8438-1ABB-47C8-2F5BC9E4D85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Pladsholder til tekst 10">
            <a:extLst>
              <a:ext uri="{FF2B5EF4-FFF2-40B4-BE49-F238E27FC236}">
                <a16:creationId xmlns:a16="http://schemas.microsoft.com/office/drawing/2014/main" id="{EB831C48-16E4-CC96-C355-15C6C3F2C1D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3036" y="1808162"/>
            <a:ext cx="4649929" cy="4321176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Title Placeholder 6">
            <a:extLst>
              <a:ext uri="{FF2B5EF4-FFF2-40B4-BE49-F238E27FC236}">
                <a16:creationId xmlns:a16="http://schemas.microsoft.com/office/drawing/2014/main" id="{AFEBA69C-6E73-E7BE-69EB-30CC606B1C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49274"/>
            <a:ext cx="4666527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1CEF3F83-3BCF-A8F6-57D9-F23BB13ACD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37AFC3A-73A7-13EC-5E2A-6B249C65572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2531" y="1808162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15" name="Gruppe 14">
            <a:extLst>
              <a:ext uri="{FF2B5EF4-FFF2-40B4-BE49-F238E27FC236}">
                <a16:creationId xmlns:a16="http://schemas.microsoft.com/office/drawing/2014/main" id="{0FCE6798-444F-AB28-4C32-595775CC8CCE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18" name="Rektangel 17">
              <a:extLst>
                <a:ext uri="{FF2B5EF4-FFF2-40B4-BE49-F238E27FC236}">
                  <a16:creationId xmlns:a16="http://schemas.microsoft.com/office/drawing/2014/main" id="{C211B709-5171-C475-CF07-78F481FA32B3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9" name="Triangle 5">
              <a:extLst>
                <a:ext uri="{FF2B5EF4-FFF2-40B4-BE49-F238E27FC236}">
                  <a16:creationId xmlns:a16="http://schemas.microsoft.com/office/drawing/2014/main" id="{E5F0466B-5DD1-0685-329C-C777682D50C1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1075179182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nøgletal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4E31BDB8-F07C-6451-F495-6B18EA88FE6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" name="Pladsholder til tekst 10">
            <a:extLst>
              <a:ext uri="{FF2B5EF4-FFF2-40B4-BE49-F238E27FC236}">
                <a16:creationId xmlns:a16="http://schemas.microsoft.com/office/drawing/2014/main" id="{1AE36A81-722C-1788-993C-81CB35E2695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23037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9E01BDA1-1072-7053-89D2-E92356FE7FD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819034" y="1838830"/>
            <a:ext cx="4649929" cy="4290507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879EC4E-05FF-99EB-113E-0B3FB6E888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9031" y="549274"/>
            <a:ext cx="4649931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sz="35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i to linjer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A192B2D2-6766-5491-0AB2-434F7FEE8FD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23037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6B881A5A-B339-3603-BC1B-0CC113AED7C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3036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9733E2E9-E4E8-795B-929A-CCA4B2AA1AF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3036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9" name="Gruppe 8">
            <a:extLst>
              <a:ext uri="{FF2B5EF4-FFF2-40B4-BE49-F238E27FC236}">
                <a16:creationId xmlns:a16="http://schemas.microsoft.com/office/drawing/2014/main" id="{F25DD4F8-5B63-7590-E118-845BC48F35BB}"/>
              </a:ext>
            </a:extLst>
          </p:cNvPr>
          <p:cNvGrpSpPr/>
          <p:nvPr userDrawn="1"/>
        </p:nvGrpSpPr>
        <p:grpSpPr>
          <a:xfrm rot="10800000">
            <a:off x="539978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F7932904-571D-5E32-BE0F-FEA2C01CCC55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1" name="Triangle 5">
              <a:extLst>
                <a:ext uri="{FF2B5EF4-FFF2-40B4-BE49-F238E27FC236}">
                  <a16:creationId xmlns:a16="http://schemas.microsoft.com/office/drawing/2014/main" id="{9FBC9635-7C06-7D56-4994-DE37DED0EBB1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E33A010E-2CB8-53AB-7D15-C8CA7D253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r>
              <a:rPr lang="da-DK" dirty="0"/>
              <a:t>  </a:t>
            </a: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DEB6042C-8E55-A22F-D213-028E45DCB30B}"/>
              </a:ext>
            </a:extLst>
          </p:cNvPr>
          <p:cNvSpPr/>
          <p:nvPr userDrawn="1"/>
        </p:nvSpPr>
        <p:spPr>
          <a:xfrm>
            <a:off x="13052063" y="0"/>
            <a:ext cx="3285716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47F8C41F-1849-1491-4358-3F18DDEB9EA3}"/>
              </a:ext>
            </a:extLst>
          </p:cNvPr>
          <p:cNvSpPr txBox="1"/>
          <p:nvPr userDrawn="1"/>
        </p:nvSpPr>
        <p:spPr>
          <a:xfrm>
            <a:off x="13218213" y="458836"/>
            <a:ext cx="2953415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Her kan du udskifte tallet i den mørkeblå boks. </a:t>
            </a:r>
          </a:p>
          <a:p>
            <a:pPr>
              <a:lnSpc>
                <a:spcPct val="150000"/>
              </a:lnSpc>
            </a:pPr>
            <a:endParaRPr lang="da-DK" sz="16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</a:pP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 Dette gøres ved at klikke på tallet.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11817154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hold + nøgletal (høj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D0BED879-8438-1ABB-47C8-2F5BC9E4D85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" name="Pladsholder til tekst 10">
            <a:extLst>
              <a:ext uri="{FF2B5EF4-FFF2-40B4-BE49-F238E27FC236}">
                <a16:creationId xmlns:a16="http://schemas.microsoft.com/office/drawing/2014/main" id="{22379632-96A3-AB2C-25DA-8B799E63F15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F7041AED-86BB-7F6E-5886-0A338F9BFF1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49D0BF1F-F859-A1C8-7147-944DE51792A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72A286F0-25FA-3F6D-4BFD-CCD3943AF55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7" name="Gruppe 6">
            <a:extLst>
              <a:ext uri="{FF2B5EF4-FFF2-40B4-BE49-F238E27FC236}">
                <a16:creationId xmlns:a16="http://schemas.microsoft.com/office/drawing/2014/main" id="{12704EE7-85B5-A328-E73F-600C2976420A}"/>
              </a:ext>
            </a:extLst>
          </p:cNvPr>
          <p:cNvGrpSpPr/>
          <p:nvPr userDrawn="1"/>
        </p:nvGrpSpPr>
        <p:grpSpPr>
          <a:xfrm rot="10800000">
            <a:off x="5399787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44AFCBB3-37D3-99C6-0CB4-90B862510C9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8FDBCF39-D5D1-E456-6338-6DF8861B8723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0" name="Pladsholder til tekst 10">
            <a:extLst>
              <a:ext uri="{FF2B5EF4-FFF2-40B4-BE49-F238E27FC236}">
                <a16:creationId xmlns:a16="http://schemas.microsoft.com/office/drawing/2014/main" id="{EB831C48-16E4-CC96-C355-15C6C3F2C1D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3036" y="1808162"/>
            <a:ext cx="4649929" cy="4321176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Title Placeholder 6">
            <a:extLst>
              <a:ext uri="{FF2B5EF4-FFF2-40B4-BE49-F238E27FC236}">
                <a16:creationId xmlns:a16="http://schemas.microsoft.com/office/drawing/2014/main" id="{AFEBA69C-6E73-E7BE-69EB-30CC606B1C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49274"/>
            <a:ext cx="4666527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i to linjer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1CEF3F83-3BCF-A8F6-57D9-F23BB13ACD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826A8927-3BA1-07AC-FD77-B66D1BB85B67}"/>
              </a:ext>
            </a:extLst>
          </p:cNvPr>
          <p:cNvSpPr/>
          <p:nvPr userDrawn="1"/>
        </p:nvSpPr>
        <p:spPr>
          <a:xfrm>
            <a:off x="13052063" y="0"/>
            <a:ext cx="3285716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Tekstfelt 21">
            <a:extLst>
              <a:ext uri="{FF2B5EF4-FFF2-40B4-BE49-F238E27FC236}">
                <a16:creationId xmlns:a16="http://schemas.microsoft.com/office/drawing/2014/main" id="{1BC77262-DE8C-BC9E-47B2-D4E8BDD562D2}"/>
              </a:ext>
            </a:extLst>
          </p:cNvPr>
          <p:cNvSpPr txBox="1"/>
          <p:nvPr userDrawn="1"/>
        </p:nvSpPr>
        <p:spPr>
          <a:xfrm>
            <a:off x="13218213" y="458836"/>
            <a:ext cx="2953415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Her kan du udskifte tallet i den mørkeblå boks. </a:t>
            </a:r>
          </a:p>
          <a:p>
            <a:pPr>
              <a:lnSpc>
                <a:spcPct val="150000"/>
              </a:lnSpc>
            </a:pPr>
            <a:endParaRPr lang="da-DK" sz="16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</a:pP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 Dette gøres ved at klikke på tallet.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768405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billede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5388" y="613250"/>
            <a:ext cx="5221287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1B47FDF4-3557-4FE0-8588-AC009F750C1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87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2FB75261-601D-33A8-3251-2B69B54209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61269162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re søjler m.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30B27B1D-7D86-F587-F5FE-4059E628D6B6}"/>
              </a:ext>
            </a:extLst>
          </p:cNvPr>
          <p:cNvSpPr/>
          <p:nvPr userDrawn="1"/>
        </p:nvSpPr>
        <p:spPr>
          <a:xfrm>
            <a:off x="-1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82A6543D-96E7-C8CF-E1AF-62C7F39D1623}"/>
              </a:ext>
            </a:extLst>
          </p:cNvPr>
          <p:cNvSpPr/>
          <p:nvPr userDrawn="1"/>
        </p:nvSpPr>
        <p:spPr>
          <a:xfrm>
            <a:off x="3047999" y="0"/>
            <a:ext cx="3048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0494E687-742B-080D-AF01-DC7C7A07A216}"/>
              </a:ext>
            </a:extLst>
          </p:cNvPr>
          <p:cNvSpPr/>
          <p:nvPr userDrawn="1"/>
        </p:nvSpPr>
        <p:spPr>
          <a:xfrm>
            <a:off x="6096000" y="0"/>
            <a:ext cx="3048000" cy="6858000"/>
          </a:xfrm>
          <a:prstGeom prst="rect">
            <a:avLst/>
          </a:prstGeom>
          <a:solidFill>
            <a:srgbClr val="7C9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E109E2DA-281F-8614-E93B-E4D479F771B8}"/>
              </a:ext>
            </a:extLst>
          </p:cNvPr>
          <p:cNvSpPr/>
          <p:nvPr userDrawn="1"/>
        </p:nvSpPr>
        <p:spPr>
          <a:xfrm>
            <a:off x="9144000" y="0"/>
            <a:ext cx="3048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Pladsholder til indhold 32">
            <a:extLst>
              <a:ext uri="{FF2B5EF4-FFF2-40B4-BE49-F238E27FC236}">
                <a16:creationId xmlns:a16="http://schemas.microsoft.com/office/drawing/2014/main" id="{32625AB9-F789-FC52-2399-C95A946557B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68348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3" name="Pladsholder til tekst 20">
            <a:extLst>
              <a:ext uri="{FF2B5EF4-FFF2-40B4-BE49-F238E27FC236}">
                <a16:creationId xmlns:a16="http://schemas.microsoft.com/office/drawing/2014/main" id="{574A5940-2F19-0B6B-AE2E-B4D40BD778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4225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4" name="Pladsholder til tekst 3">
            <a:extLst>
              <a:ext uri="{FF2B5EF4-FFF2-40B4-BE49-F238E27FC236}">
                <a16:creationId xmlns:a16="http://schemas.microsoft.com/office/drawing/2014/main" id="{FB81B8A8-D445-7906-4C19-397562305C4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4225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4C812C34-76CF-56E3-172C-9952F31A6952}"/>
              </a:ext>
            </a:extLst>
          </p:cNvPr>
          <p:cNvSpPr/>
          <p:nvPr userDrawn="1"/>
        </p:nvSpPr>
        <p:spPr>
          <a:xfrm>
            <a:off x="6095995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6" name="Pladsholder til indhold 32">
            <a:extLst>
              <a:ext uri="{FF2B5EF4-FFF2-40B4-BE49-F238E27FC236}">
                <a16:creationId xmlns:a16="http://schemas.microsoft.com/office/drawing/2014/main" id="{52B64F5E-9FC4-6222-95A5-BEE2397EA22A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872584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7" name="Pladsholder til tekst 20">
            <a:extLst>
              <a:ext uri="{FF2B5EF4-FFF2-40B4-BE49-F238E27FC236}">
                <a16:creationId xmlns:a16="http://schemas.microsoft.com/office/drawing/2014/main" id="{ACA9ABB4-EC3C-9CF0-B45F-E761C35CF5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58461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F7374E9E-1E93-88ED-B06B-099D591304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58461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9B5C45FD-8B8D-1ABA-E748-FD18D62FE046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816348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0" name="Pladsholder til tekst 20">
            <a:extLst>
              <a:ext uri="{FF2B5EF4-FFF2-40B4-BE49-F238E27FC236}">
                <a16:creationId xmlns:a16="http://schemas.microsoft.com/office/drawing/2014/main" id="{F3E7627C-3BD2-022E-8E43-3B5908D6877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02225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0A1D2E4A-F4A3-FBDF-C7CC-6D4A5A48167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02225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2" name="Pladsholder til indhold 32">
            <a:extLst>
              <a:ext uri="{FF2B5EF4-FFF2-40B4-BE49-F238E27FC236}">
                <a16:creationId xmlns:a16="http://schemas.microsoft.com/office/drawing/2014/main" id="{A5F2DE35-F7FF-61BE-5FAF-EDF1A5FBA49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9912348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3" name="Pladsholder til tekst 20">
            <a:extLst>
              <a:ext uri="{FF2B5EF4-FFF2-40B4-BE49-F238E27FC236}">
                <a16:creationId xmlns:a16="http://schemas.microsoft.com/office/drawing/2014/main" id="{491A1B5B-111C-106C-5796-7D6FD180F1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98225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4" name="Pladsholder til tekst 3">
            <a:extLst>
              <a:ext uri="{FF2B5EF4-FFF2-40B4-BE49-F238E27FC236}">
                <a16:creationId xmlns:a16="http://schemas.microsoft.com/office/drawing/2014/main" id="{AB6ABC53-5ED1-261D-D80E-FC9A9733CC7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98225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0" name="Pladsholder til slidenummer 1">
            <a:extLst>
              <a:ext uri="{FF2B5EF4-FFF2-40B4-BE49-F238E27FC236}">
                <a16:creationId xmlns:a16="http://schemas.microsoft.com/office/drawing/2014/main" id="{4F88FE49-5823-D103-6F06-621044C511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959171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målsætn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ktangel 31">
            <a:extLst>
              <a:ext uri="{FF2B5EF4-FFF2-40B4-BE49-F238E27FC236}">
                <a16:creationId xmlns:a16="http://schemas.microsoft.com/office/drawing/2014/main" id="{7D03DFE3-FDBD-F8C7-798C-C9D707E36AB7}"/>
              </a:ext>
            </a:extLst>
          </p:cNvPr>
          <p:cNvSpPr/>
          <p:nvPr userDrawn="1"/>
        </p:nvSpPr>
        <p:spPr>
          <a:xfrm>
            <a:off x="4402837" y="0"/>
            <a:ext cx="778827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81012FD5-FAAC-2305-53C0-CEB12FB8CC4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34" name="Rektangel 33">
              <a:extLst>
                <a:ext uri="{FF2B5EF4-FFF2-40B4-BE49-F238E27FC236}">
                  <a16:creationId xmlns:a16="http://schemas.microsoft.com/office/drawing/2014/main" id="{D301D5D5-3DB0-2A82-87D2-E53C926126DA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5" name="Triangle 5">
              <a:extLst>
                <a:ext uri="{FF2B5EF4-FFF2-40B4-BE49-F238E27FC236}">
                  <a16:creationId xmlns:a16="http://schemas.microsoft.com/office/drawing/2014/main" id="{7376380D-1F41-0C12-D50F-99AC9D5CB148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8" name="Title Placeholder 6">
            <a:extLst>
              <a:ext uri="{FF2B5EF4-FFF2-40B4-BE49-F238E27FC236}">
                <a16:creationId xmlns:a16="http://schemas.microsoft.com/office/drawing/2014/main" id="{D6553699-6550-26E9-3F00-2A314876D6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059042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skrives en kort titel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C1EB2633-907F-A05F-97E4-17B0F1B6774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3045481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buFont typeface="+mj-lt"/>
              <a:buAutoNum type="arabicPeriod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 forskellige målsætninger beskrives</a:t>
            </a:r>
          </a:p>
        </p:txBody>
      </p:sp>
      <p:grpSp>
        <p:nvGrpSpPr>
          <p:cNvPr id="2" name="Gruppe 1">
            <a:extLst>
              <a:ext uri="{FF2B5EF4-FFF2-40B4-BE49-F238E27FC236}">
                <a16:creationId xmlns:a16="http://schemas.microsoft.com/office/drawing/2014/main" id="{D6F71153-7B11-7652-FBEA-5C37255993EC}"/>
              </a:ext>
            </a:extLst>
          </p:cNvPr>
          <p:cNvGrpSpPr/>
          <p:nvPr userDrawn="1"/>
        </p:nvGrpSpPr>
        <p:grpSpPr>
          <a:xfrm>
            <a:off x="5619445" y="4978104"/>
            <a:ext cx="5491329" cy="1481444"/>
            <a:chOff x="5960298" y="5127095"/>
            <a:chExt cx="4686203" cy="1264238"/>
          </a:xfrm>
        </p:grpSpPr>
        <p:sp>
          <p:nvSpPr>
            <p:cNvPr id="81" name="Oval 34">
              <a:extLst>
                <a:ext uri="{FF2B5EF4-FFF2-40B4-BE49-F238E27FC236}">
                  <a16:creationId xmlns:a16="http://schemas.microsoft.com/office/drawing/2014/main" id="{5EB6A33B-FF39-56B5-FDF6-26BAE3CCDC2A}"/>
                </a:ext>
              </a:extLst>
            </p:cNvPr>
            <p:cNvSpPr/>
            <p:nvPr userDrawn="1"/>
          </p:nvSpPr>
          <p:spPr>
            <a:xfrm>
              <a:off x="596029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2" name="Group 4">
              <a:extLst>
                <a:ext uri="{FF2B5EF4-FFF2-40B4-BE49-F238E27FC236}">
                  <a16:creationId xmlns:a16="http://schemas.microsoft.com/office/drawing/2014/main" id="{C153B4B6-6771-DC5D-008A-267B8BE0C088}"/>
                </a:ext>
              </a:extLst>
            </p:cNvPr>
            <p:cNvGrpSpPr/>
            <p:nvPr userDrawn="1"/>
          </p:nvGrpSpPr>
          <p:grpSpPr>
            <a:xfrm>
              <a:off x="6435996" y="5127095"/>
              <a:ext cx="3723729" cy="1022169"/>
              <a:chOff x="4320125" y="4788167"/>
              <a:chExt cx="3723729" cy="1022169"/>
            </a:xfrm>
          </p:grpSpPr>
          <p:sp>
            <p:nvSpPr>
              <p:cNvPr id="83" name="Oval 5">
                <a:extLst>
                  <a:ext uri="{FF2B5EF4-FFF2-40B4-BE49-F238E27FC236}">
                    <a16:creationId xmlns:a16="http://schemas.microsoft.com/office/drawing/2014/main" id="{3ABAC2C2-89D1-9D34-E331-C163521D5B0C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84" name="Magnetic Disk 6">
                <a:extLst>
                  <a:ext uri="{FF2B5EF4-FFF2-40B4-BE49-F238E27FC236}">
                    <a16:creationId xmlns:a16="http://schemas.microsoft.com/office/drawing/2014/main" id="{A5420D1A-543A-7D66-52D3-0DBCF6B451A5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85" name="Oval 7">
                <a:extLst>
                  <a:ext uri="{FF2B5EF4-FFF2-40B4-BE49-F238E27FC236}">
                    <a16:creationId xmlns:a16="http://schemas.microsoft.com/office/drawing/2014/main" id="{63EED4B4-C5FB-1DB1-2F4A-852F645BD76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6" name="Oval 8">
                <a:extLst>
                  <a:ext uri="{FF2B5EF4-FFF2-40B4-BE49-F238E27FC236}">
                    <a16:creationId xmlns:a16="http://schemas.microsoft.com/office/drawing/2014/main" id="{B904099B-AEB3-5084-B52D-87A061FDAD9E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7" name="Oval 9">
                <a:extLst>
                  <a:ext uri="{FF2B5EF4-FFF2-40B4-BE49-F238E27FC236}">
                    <a16:creationId xmlns:a16="http://schemas.microsoft.com/office/drawing/2014/main" id="{B4A7BD80-2613-099F-8CF7-C42D7E9C13A4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8" name="Oval 10">
                <a:extLst>
                  <a:ext uri="{FF2B5EF4-FFF2-40B4-BE49-F238E27FC236}">
                    <a16:creationId xmlns:a16="http://schemas.microsoft.com/office/drawing/2014/main" id="{E50C0738-C090-E704-C139-5591EDE69624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3" name="Heart 31">
              <a:extLst>
                <a:ext uri="{FF2B5EF4-FFF2-40B4-BE49-F238E27FC236}">
                  <a16:creationId xmlns:a16="http://schemas.microsoft.com/office/drawing/2014/main" id="{9EDCA189-D5D4-C4D9-597A-03EA327C771B}"/>
                </a:ext>
              </a:extLst>
            </p:cNvPr>
            <p:cNvSpPr/>
            <p:nvPr userDrawn="1"/>
          </p:nvSpPr>
          <p:spPr>
            <a:xfrm>
              <a:off x="8025004" y="5361282"/>
              <a:ext cx="542539" cy="140242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C6050B8D-0640-5D2A-99E4-2EDF73ED7045}"/>
              </a:ext>
            </a:extLst>
          </p:cNvPr>
          <p:cNvGrpSpPr/>
          <p:nvPr userDrawn="1"/>
        </p:nvGrpSpPr>
        <p:grpSpPr>
          <a:xfrm>
            <a:off x="8037031" y="1633812"/>
            <a:ext cx="648646" cy="3698293"/>
            <a:chOff x="8037031" y="1633812"/>
            <a:chExt cx="648646" cy="3698293"/>
          </a:xfrm>
        </p:grpSpPr>
        <p:sp>
          <p:nvSpPr>
            <p:cNvPr id="20" name="Chevron 12">
              <a:extLst>
                <a:ext uri="{FF2B5EF4-FFF2-40B4-BE49-F238E27FC236}">
                  <a16:creationId xmlns:a16="http://schemas.microsoft.com/office/drawing/2014/main" id="{652BEDD8-D8A0-0DD5-201F-084B4CD700BC}"/>
                </a:ext>
              </a:extLst>
            </p:cNvPr>
            <p:cNvSpPr/>
            <p:nvPr userDrawn="1"/>
          </p:nvSpPr>
          <p:spPr>
            <a:xfrm rot="5400000">
              <a:off x="7884982" y="1826713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01D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1" name="Group 13">
              <a:extLst>
                <a:ext uri="{FF2B5EF4-FFF2-40B4-BE49-F238E27FC236}">
                  <a16:creationId xmlns:a16="http://schemas.microsoft.com/office/drawing/2014/main" id="{4EA4DB7B-BEFC-5768-E952-9219102FCB57}"/>
                </a:ext>
              </a:extLst>
            </p:cNvPr>
            <p:cNvGrpSpPr/>
            <p:nvPr userDrawn="1"/>
          </p:nvGrpSpPr>
          <p:grpSpPr>
            <a:xfrm>
              <a:off x="8304919" y="1633812"/>
              <a:ext cx="112870" cy="3698293"/>
              <a:chOff x="6133903" y="1777317"/>
              <a:chExt cx="93000" cy="3320734"/>
            </a:xfrm>
          </p:grpSpPr>
          <p:sp>
            <p:nvSpPr>
              <p:cNvPr id="22" name="Rounded Rectangle 14">
                <a:extLst>
                  <a:ext uri="{FF2B5EF4-FFF2-40B4-BE49-F238E27FC236}">
                    <a16:creationId xmlns:a16="http://schemas.microsoft.com/office/drawing/2014/main" id="{411ECD93-CA84-944A-8AE0-2E350428ABB6}"/>
                  </a:ext>
                </a:extLst>
              </p:cNvPr>
              <p:cNvSpPr/>
              <p:nvPr userDrawn="1"/>
            </p:nvSpPr>
            <p:spPr>
              <a:xfrm flipH="1">
                <a:off x="6133903" y="1777317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3" name="Rounded Rectangle 15">
                <a:extLst>
                  <a:ext uri="{FF2B5EF4-FFF2-40B4-BE49-F238E27FC236}">
                    <a16:creationId xmlns:a16="http://schemas.microsoft.com/office/drawing/2014/main" id="{EE76B0BA-18D8-0329-021B-094171545CC3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</p:grpSp>
      <p:sp>
        <p:nvSpPr>
          <p:cNvPr id="40" name="Pladsholder til slidenummer 1">
            <a:extLst>
              <a:ext uri="{FF2B5EF4-FFF2-40B4-BE49-F238E27FC236}">
                <a16:creationId xmlns:a16="http://schemas.microsoft.com/office/drawing/2014/main" id="{AA3304CB-8819-1F2A-1302-6CE3C4F84B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63" name="Rektangel 62">
            <a:extLst>
              <a:ext uri="{FF2B5EF4-FFF2-40B4-BE49-F238E27FC236}">
                <a16:creationId xmlns:a16="http://schemas.microsoft.com/office/drawing/2014/main" id="{C945FD9D-EF71-4173-08E6-90CCAD720A47}"/>
              </a:ext>
            </a:extLst>
          </p:cNvPr>
          <p:cNvSpPr/>
          <p:nvPr userDrawn="1"/>
        </p:nvSpPr>
        <p:spPr>
          <a:xfrm>
            <a:off x="13052062" y="0"/>
            <a:ext cx="5568447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64" name="Tekstfelt 63">
            <a:extLst>
              <a:ext uri="{FF2B5EF4-FFF2-40B4-BE49-F238E27FC236}">
                <a16:creationId xmlns:a16="http://schemas.microsoft.com/office/drawing/2014/main" id="{2040CC75-BEB6-BC38-2C9B-CF59C8801722}"/>
              </a:ext>
            </a:extLst>
          </p:cNvPr>
          <p:cNvSpPr txBox="1"/>
          <p:nvPr userDrawn="1"/>
        </p:nvSpPr>
        <p:spPr>
          <a:xfrm>
            <a:off x="13274094" y="458836"/>
            <a:ext cx="500528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Hvis du ønsker at bruge flere pile for at illustrere antallet af målsætninger, kan du klikke på en af nedenstående pile og trække den hen på skiven.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747079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ålsætning 1+2+3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uppe 88">
            <a:extLst>
              <a:ext uri="{FF2B5EF4-FFF2-40B4-BE49-F238E27FC236}">
                <a16:creationId xmlns:a16="http://schemas.microsoft.com/office/drawing/2014/main" id="{65CF1DE0-8766-F8A0-4D40-747DB82A962A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D9F0FF"/>
          </a:solidFill>
        </p:grpSpPr>
        <p:sp>
          <p:nvSpPr>
            <p:cNvPr id="90" name="Rektangel 89">
              <a:extLst>
                <a:ext uri="{FF2B5EF4-FFF2-40B4-BE49-F238E27FC236}">
                  <a16:creationId xmlns:a16="http://schemas.microsoft.com/office/drawing/2014/main" id="{416BF301-11B9-CD46-9C83-3F63E543E4BC}"/>
                </a:ext>
              </a:extLst>
            </p:cNvPr>
            <p:cNvSpPr/>
            <p:nvPr userDrawn="1"/>
          </p:nvSpPr>
          <p:spPr>
            <a:xfrm>
              <a:off x="0" y="3"/>
              <a:ext cx="3950999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91" name="Rektangel 90">
              <a:extLst>
                <a:ext uri="{FF2B5EF4-FFF2-40B4-BE49-F238E27FC236}">
                  <a16:creationId xmlns:a16="http://schemas.microsoft.com/office/drawing/2014/main" id="{EF366DC4-DD29-2753-5605-E58A8F62AF0F}"/>
                </a:ext>
              </a:extLst>
            </p:cNvPr>
            <p:cNvSpPr/>
            <p:nvPr userDrawn="1"/>
          </p:nvSpPr>
          <p:spPr>
            <a:xfrm>
              <a:off x="7919692" y="-786"/>
              <a:ext cx="3950999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32" name="Oval 34">
            <a:extLst>
              <a:ext uri="{FF2B5EF4-FFF2-40B4-BE49-F238E27FC236}">
                <a16:creationId xmlns:a16="http://schemas.microsoft.com/office/drawing/2014/main" id="{ADF7A500-5B62-2E70-0D78-DD675B31B9E5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E7C90528-5DAB-D7CA-53DD-E1D6136107F6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34" name="Oval 34">
              <a:extLst>
                <a:ext uri="{FF2B5EF4-FFF2-40B4-BE49-F238E27FC236}">
                  <a16:creationId xmlns:a16="http://schemas.microsoft.com/office/drawing/2014/main" id="{629430AB-DCAD-BDFE-F3EE-615A681942CA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35" name="Group 4">
              <a:extLst>
                <a:ext uri="{FF2B5EF4-FFF2-40B4-BE49-F238E27FC236}">
                  <a16:creationId xmlns:a16="http://schemas.microsoft.com/office/drawing/2014/main" id="{A57ADB4F-6241-09B3-DD3A-104150588EBC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3" name="Oval 5">
                <a:extLst>
                  <a:ext uri="{FF2B5EF4-FFF2-40B4-BE49-F238E27FC236}">
                    <a16:creationId xmlns:a16="http://schemas.microsoft.com/office/drawing/2014/main" id="{EFD9DDD7-2C40-3B68-ADE7-9DF6F9BAC91F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4" name="Magnetic Disk 6">
                <a:extLst>
                  <a:ext uri="{FF2B5EF4-FFF2-40B4-BE49-F238E27FC236}">
                    <a16:creationId xmlns:a16="http://schemas.microsoft.com/office/drawing/2014/main" id="{B347ECCF-139A-4186-A0DA-94DBAC5C2164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5" name="Oval 7">
                <a:extLst>
                  <a:ext uri="{FF2B5EF4-FFF2-40B4-BE49-F238E27FC236}">
                    <a16:creationId xmlns:a16="http://schemas.microsoft.com/office/drawing/2014/main" id="{EE1B135E-17BF-4057-E0DD-FACF8834E06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Oval 8">
                <a:extLst>
                  <a:ext uri="{FF2B5EF4-FFF2-40B4-BE49-F238E27FC236}">
                    <a16:creationId xmlns:a16="http://schemas.microsoft.com/office/drawing/2014/main" id="{1BAF4B12-DC75-EF10-13FF-1CE9CE9A2A44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7" name="Oval 9">
                <a:extLst>
                  <a:ext uri="{FF2B5EF4-FFF2-40B4-BE49-F238E27FC236}">
                    <a16:creationId xmlns:a16="http://schemas.microsoft.com/office/drawing/2014/main" id="{2EBF0A1A-5E46-68BE-0436-AD8A48230B7F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8" name="Oval 10">
                <a:extLst>
                  <a:ext uri="{FF2B5EF4-FFF2-40B4-BE49-F238E27FC236}">
                    <a16:creationId xmlns:a16="http://schemas.microsoft.com/office/drawing/2014/main" id="{57339261-4204-AAA4-025B-73AC2C7C524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6" name="Chevron 12">
              <a:extLst>
                <a:ext uri="{FF2B5EF4-FFF2-40B4-BE49-F238E27FC236}">
                  <a16:creationId xmlns:a16="http://schemas.microsoft.com/office/drawing/2014/main" id="{EAD5A981-4037-93AA-E795-ECE9F0F111E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38" name="Group 13">
              <a:extLst>
                <a:ext uri="{FF2B5EF4-FFF2-40B4-BE49-F238E27FC236}">
                  <a16:creationId xmlns:a16="http://schemas.microsoft.com/office/drawing/2014/main" id="{1A8D2F44-9F9F-1EF4-7663-7B6A7394ADC7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1" name="Rounded Rectangle 14">
                <a:extLst>
                  <a:ext uri="{FF2B5EF4-FFF2-40B4-BE49-F238E27FC236}">
                    <a16:creationId xmlns:a16="http://schemas.microsoft.com/office/drawing/2014/main" id="{4A55636F-39C9-03E8-1731-9B3BE6E9F878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2" name="Rounded Rectangle 15">
                <a:extLst>
                  <a:ext uri="{FF2B5EF4-FFF2-40B4-BE49-F238E27FC236}">
                    <a16:creationId xmlns:a16="http://schemas.microsoft.com/office/drawing/2014/main" id="{297CEDA3-C4E5-F192-A5F6-8E46A44C54A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9" name="Heart 31">
              <a:extLst>
                <a:ext uri="{FF2B5EF4-FFF2-40B4-BE49-F238E27FC236}">
                  <a16:creationId xmlns:a16="http://schemas.microsoft.com/office/drawing/2014/main" id="{1F85FAA7-A303-758F-F8CC-F5AD125AD39C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0" name="Rounded Rectangle 35">
              <a:extLst>
                <a:ext uri="{FF2B5EF4-FFF2-40B4-BE49-F238E27FC236}">
                  <a16:creationId xmlns:a16="http://schemas.microsoft.com/office/drawing/2014/main" id="{AE011E98-A9DC-45F0-B10E-DC950810A3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203EDC55-5CE9-8654-C2A0-395F9905F6A2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3"/>
          </a:xfrm>
        </p:grpSpPr>
        <p:grpSp>
          <p:nvGrpSpPr>
            <p:cNvPr id="50" name="Group 4">
              <a:extLst>
                <a:ext uri="{FF2B5EF4-FFF2-40B4-BE49-F238E27FC236}">
                  <a16:creationId xmlns:a16="http://schemas.microsoft.com/office/drawing/2014/main" id="{0ED70D72-240D-4AE7-4E4B-10A6FC2D8270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58" name="Oval 5">
                <a:extLst>
                  <a:ext uri="{FF2B5EF4-FFF2-40B4-BE49-F238E27FC236}">
                    <a16:creationId xmlns:a16="http://schemas.microsoft.com/office/drawing/2014/main" id="{5F4C90DF-C1E5-D074-950C-A99E6A34D5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59" name="Magnetic Disk 6">
                <a:extLst>
                  <a:ext uri="{FF2B5EF4-FFF2-40B4-BE49-F238E27FC236}">
                    <a16:creationId xmlns:a16="http://schemas.microsoft.com/office/drawing/2014/main" id="{71CD8344-EE7F-93B7-3B74-F947042B7ABA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60" name="Oval 7">
                <a:extLst>
                  <a:ext uri="{FF2B5EF4-FFF2-40B4-BE49-F238E27FC236}">
                    <a16:creationId xmlns:a16="http://schemas.microsoft.com/office/drawing/2014/main" id="{90B42F09-66D5-3B83-3844-AB014E2A5CE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1" name="Oval 8">
                <a:extLst>
                  <a:ext uri="{FF2B5EF4-FFF2-40B4-BE49-F238E27FC236}">
                    <a16:creationId xmlns:a16="http://schemas.microsoft.com/office/drawing/2014/main" id="{FBF51CE5-C32C-A80B-322A-025ED427C37B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2" name="Oval 9">
                <a:extLst>
                  <a:ext uri="{FF2B5EF4-FFF2-40B4-BE49-F238E27FC236}">
                    <a16:creationId xmlns:a16="http://schemas.microsoft.com/office/drawing/2014/main" id="{A35735B8-8E3B-A9F4-9E12-6A1D0991EBB7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3" name="Oval 10">
                <a:extLst>
                  <a:ext uri="{FF2B5EF4-FFF2-40B4-BE49-F238E27FC236}">
                    <a16:creationId xmlns:a16="http://schemas.microsoft.com/office/drawing/2014/main" id="{FD0AC47C-7226-ECB3-B9D0-2DF9722FC5D4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1" name="Chevron 12">
              <a:extLst>
                <a:ext uri="{FF2B5EF4-FFF2-40B4-BE49-F238E27FC236}">
                  <a16:creationId xmlns:a16="http://schemas.microsoft.com/office/drawing/2014/main" id="{4B8682B9-A032-95AB-F695-E4172C1545D1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52" name="Group 13">
              <a:extLst>
                <a:ext uri="{FF2B5EF4-FFF2-40B4-BE49-F238E27FC236}">
                  <a16:creationId xmlns:a16="http://schemas.microsoft.com/office/drawing/2014/main" id="{414C7D46-6D64-D4AF-C763-7E9CE7432E98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56" name="Rounded Rectangle 14">
                <a:extLst>
                  <a:ext uri="{FF2B5EF4-FFF2-40B4-BE49-F238E27FC236}">
                    <a16:creationId xmlns:a16="http://schemas.microsoft.com/office/drawing/2014/main" id="{45972E23-D3E0-4152-7CB6-B58E73682951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7" name="Rounded Rectangle 15">
                <a:extLst>
                  <a:ext uri="{FF2B5EF4-FFF2-40B4-BE49-F238E27FC236}">
                    <a16:creationId xmlns:a16="http://schemas.microsoft.com/office/drawing/2014/main" id="{2C6954B4-D503-D9E0-914D-45ECE7CEB39D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3" name="Heart 31">
              <a:extLst>
                <a:ext uri="{FF2B5EF4-FFF2-40B4-BE49-F238E27FC236}">
                  <a16:creationId xmlns:a16="http://schemas.microsoft.com/office/drawing/2014/main" id="{48EF39AE-3052-F83E-796B-C7632FF5DCB1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54" name="Rounded Rectangle 35">
              <a:extLst>
                <a:ext uri="{FF2B5EF4-FFF2-40B4-BE49-F238E27FC236}">
                  <a16:creationId xmlns:a16="http://schemas.microsoft.com/office/drawing/2014/main" id="{166592EE-BB89-57DE-C790-ECCEAC7A957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sp>
          <p:nvSpPr>
            <p:cNvPr id="55" name="Oval 34">
              <a:extLst>
                <a:ext uri="{FF2B5EF4-FFF2-40B4-BE49-F238E27FC236}">
                  <a16:creationId xmlns:a16="http://schemas.microsoft.com/office/drawing/2014/main" id="{9AF7C5E3-54C6-E790-B934-F29D5E2230C5}"/>
                </a:ext>
              </a:extLst>
            </p:cNvPr>
            <p:cNvSpPr/>
            <p:nvPr/>
          </p:nvSpPr>
          <p:spPr>
            <a:xfrm>
              <a:off x="356440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0" name="Pladsholder til tekst 3">
            <a:extLst>
              <a:ext uri="{FF2B5EF4-FFF2-40B4-BE49-F238E27FC236}">
                <a16:creationId xmlns:a16="http://schemas.microsoft.com/office/drawing/2014/main" id="{939077C5-154B-6999-8545-CE2623C9A3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109" name="Pladsholder til tekst 3">
            <a:extLst>
              <a:ext uri="{FF2B5EF4-FFF2-40B4-BE49-F238E27FC236}">
                <a16:creationId xmlns:a16="http://schemas.microsoft.com/office/drawing/2014/main" id="{F09D161B-2AD1-B598-BDAE-94F815AEEB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66" name="Gruppe 65">
            <a:extLst>
              <a:ext uri="{FF2B5EF4-FFF2-40B4-BE49-F238E27FC236}">
                <a16:creationId xmlns:a16="http://schemas.microsoft.com/office/drawing/2014/main" id="{F757F7C9-82AC-4CEC-8DC6-784E35A6736B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67" name="Oval 34">
              <a:extLst>
                <a:ext uri="{FF2B5EF4-FFF2-40B4-BE49-F238E27FC236}">
                  <a16:creationId xmlns:a16="http://schemas.microsoft.com/office/drawing/2014/main" id="{F0F99136-0897-ED94-BD26-02E77A0E2006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68" name="Group 4">
              <a:extLst>
                <a:ext uri="{FF2B5EF4-FFF2-40B4-BE49-F238E27FC236}">
                  <a16:creationId xmlns:a16="http://schemas.microsoft.com/office/drawing/2014/main" id="{A16F3EF0-5BBA-E1FD-4E03-AB5922DD7BEA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75" name="Oval 5">
                <a:extLst>
                  <a:ext uri="{FF2B5EF4-FFF2-40B4-BE49-F238E27FC236}">
                    <a16:creationId xmlns:a16="http://schemas.microsoft.com/office/drawing/2014/main" id="{9746AC00-EC58-90B8-3EF3-9249AE15CD3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6" name="Magnetic Disk 6">
                <a:extLst>
                  <a:ext uri="{FF2B5EF4-FFF2-40B4-BE49-F238E27FC236}">
                    <a16:creationId xmlns:a16="http://schemas.microsoft.com/office/drawing/2014/main" id="{60E0513C-4543-12CF-E136-297C2168431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7" name="Oval 7">
                <a:extLst>
                  <a:ext uri="{FF2B5EF4-FFF2-40B4-BE49-F238E27FC236}">
                    <a16:creationId xmlns:a16="http://schemas.microsoft.com/office/drawing/2014/main" id="{F7E0C493-5802-96CE-A3F5-7B21529C549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8" name="Oval 8">
                <a:extLst>
                  <a:ext uri="{FF2B5EF4-FFF2-40B4-BE49-F238E27FC236}">
                    <a16:creationId xmlns:a16="http://schemas.microsoft.com/office/drawing/2014/main" id="{70F538CB-9CAC-BC11-EA3D-D46CFAC1C2AF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9" name="Oval 9">
                <a:extLst>
                  <a:ext uri="{FF2B5EF4-FFF2-40B4-BE49-F238E27FC236}">
                    <a16:creationId xmlns:a16="http://schemas.microsoft.com/office/drawing/2014/main" id="{8D13C8CB-D39B-5773-4F9A-D86F8B4AAF4D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1" name="Oval 10">
                <a:extLst>
                  <a:ext uri="{FF2B5EF4-FFF2-40B4-BE49-F238E27FC236}">
                    <a16:creationId xmlns:a16="http://schemas.microsoft.com/office/drawing/2014/main" id="{D67C5C5E-BF28-DF5F-A88A-65D2ABC22B30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69" name="Chevron 12">
              <a:extLst>
                <a:ext uri="{FF2B5EF4-FFF2-40B4-BE49-F238E27FC236}">
                  <a16:creationId xmlns:a16="http://schemas.microsoft.com/office/drawing/2014/main" id="{E51D2285-C01B-C352-9B62-E96093F1DBB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70" name="Group 13">
              <a:extLst>
                <a:ext uri="{FF2B5EF4-FFF2-40B4-BE49-F238E27FC236}">
                  <a16:creationId xmlns:a16="http://schemas.microsoft.com/office/drawing/2014/main" id="{94A024C2-2E5E-84F7-4B21-CA98FA29E49D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73" name="Rounded Rectangle 14">
                <a:extLst>
                  <a:ext uri="{FF2B5EF4-FFF2-40B4-BE49-F238E27FC236}">
                    <a16:creationId xmlns:a16="http://schemas.microsoft.com/office/drawing/2014/main" id="{F922A181-5E7B-988F-C87C-0135407FD76C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4" name="Rounded Rectangle 15">
                <a:extLst>
                  <a:ext uri="{FF2B5EF4-FFF2-40B4-BE49-F238E27FC236}">
                    <a16:creationId xmlns:a16="http://schemas.microsoft.com/office/drawing/2014/main" id="{9CEC0A44-8D36-B219-1796-3FC034EEAE1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71" name="Heart 31">
              <a:extLst>
                <a:ext uri="{FF2B5EF4-FFF2-40B4-BE49-F238E27FC236}">
                  <a16:creationId xmlns:a16="http://schemas.microsoft.com/office/drawing/2014/main" id="{33CB0C79-215C-60E5-13DD-3964633EA862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72" name="Rounded Rectangle 35">
              <a:extLst>
                <a:ext uri="{FF2B5EF4-FFF2-40B4-BE49-F238E27FC236}">
                  <a16:creationId xmlns:a16="http://schemas.microsoft.com/office/drawing/2014/main" id="{5A5A3E1E-1B8C-80FF-465B-E61B73B07E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82" name="Pladsholder til tekst 3">
            <a:extLst>
              <a:ext uri="{FF2B5EF4-FFF2-40B4-BE49-F238E27FC236}">
                <a16:creationId xmlns:a16="http://schemas.microsoft.com/office/drawing/2014/main" id="{F28826E6-B899-344A-87B1-4E300A1269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3" name="Pladsholder til tekst 3">
            <a:extLst>
              <a:ext uri="{FF2B5EF4-FFF2-40B4-BE49-F238E27FC236}">
                <a16:creationId xmlns:a16="http://schemas.microsoft.com/office/drawing/2014/main" id="{74A8924B-0581-715B-0064-174DFF23A2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4" name="Pladsholder til tekst 3">
            <a:extLst>
              <a:ext uri="{FF2B5EF4-FFF2-40B4-BE49-F238E27FC236}">
                <a16:creationId xmlns:a16="http://schemas.microsoft.com/office/drawing/2014/main" id="{D7D7D63B-4A93-BA4C-BC53-8744C5940A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5" name="Pladsholder til tekst 3">
            <a:extLst>
              <a:ext uri="{FF2B5EF4-FFF2-40B4-BE49-F238E27FC236}">
                <a16:creationId xmlns:a16="http://schemas.microsoft.com/office/drawing/2014/main" id="{87C57679-8DC7-1110-C379-C3E35739DF1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7" name="Pladsholder til slidenummer 1">
            <a:extLst>
              <a:ext uri="{FF2B5EF4-FFF2-40B4-BE49-F238E27FC236}">
                <a16:creationId xmlns:a16="http://schemas.microsoft.com/office/drawing/2014/main" id="{46B8E985-6C4A-69E3-13FB-9975C4014C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410797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Målsætning 4+5+6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ktangel 102">
            <a:extLst>
              <a:ext uri="{FF2B5EF4-FFF2-40B4-BE49-F238E27FC236}">
                <a16:creationId xmlns:a16="http://schemas.microsoft.com/office/drawing/2014/main" id="{94CB0C06-AB20-5F3B-62FC-00DFFDD3395E}"/>
              </a:ext>
            </a:extLst>
          </p:cNvPr>
          <p:cNvSpPr/>
          <p:nvPr userDrawn="1"/>
        </p:nvSpPr>
        <p:spPr>
          <a:xfrm>
            <a:off x="4058739" y="1577"/>
            <a:ext cx="4059445" cy="6856423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Oval 34">
            <a:extLst>
              <a:ext uri="{FF2B5EF4-FFF2-40B4-BE49-F238E27FC236}">
                <a16:creationId xmlns:a16="http://schemas.microsoft.com/office/drawing/2014/main" id="{ADF7A500-5B62-2E70-0D78-DD675B31B9E5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E7C90528-5DAB-D7CA-53DD-E1D6136107F6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34" name="Oval 34">
              <a:extLst>
                <a:ext uri="{FF2B5EF4-FFF2-40B4-BE49-F238E27FC236}">
                  <a16:creationId xmlns:a16="http://schemas.microsoft.com/office/drawing/2014/main" id="{629430AB-DCAD-BDFE-F3EE-615A681942CA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35" name="Group 4">
              <a:extLst>
                <a:ext uri="{FF2B5EF4-FFF2-40B4-BE49-F238E27FC236}">
                  <a16:creationId xmlns:a16="http://schemas.microsoft.com/office/drawing/2014/main" id="{A57ADB4F-6241-09B3-DD3A-104150588EBC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3" name="Oval 5">
                <a:extLst>
                  <a:ext uri="{FF2B5EF4-FFF2-40B4-BE49-F238E27FC236}">
                    <a16:creationId xmlns:a16="http://schemas.microsoft.com/office/drawing/2014/main" id="{EFD9DDD7-2C40-3B68-ADE7-9DF6F9BAC91F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4" name="Magnetic Disk 6">
                <a:extLst>
                  <a:ext uri="{FF2B5EF4-FFF2-40B4-BE49-F238E27FC236}">
                    <a16:creationId xmlns:a16="http://schemas.microsoft.com/office/drawing/2014/main" id="{B347ECCF-139A-4186-A0DA-94DBAC5C2164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5" name="Oval 7">
                <a:extLst>
                  <a:ext uri="{FF2B5EF4-FFF2-40B4-BE49-F238E27FC236}">
                    <a16:creationId xmlns:a16="http://schemas.microsoft.com/office/drawing/2014/main" id="{EE1B135E-17BF-4057-E0DD-FACF8834E06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Oval 8">
                <a:extLst>
                  <a:ext uri="{FF2B5EF4-FFF2-40B4-BE49-F238E27FC236}">
                    <a16:creationId xmlns:a16="http://schemas.microsoft.com/office/drawing/2014/main" id="{1BAF4B12-DC75-EF10-13FF-1CE9CE9A2A44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7" name="Oval 9">
                <a:extLst>
                  <a:ext uri="{FF2B5EF4-FFF2-40B4-BE49-F238E27FC236}">
                    <a16:creationId xmlns:a16="http://schemas.microsoft.com/office/drawing/2014/main" id="{2EBF0A1A-5E46-68BE-0436-AD8A48230B7F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8" name="Oval 10">
                <a:extLst>
                  <a:ext uri="{FF2B5EF4-FFF2-40B4-BE49-F238E27FC236}">
                    <a16:creationId xmlns:a16="http://schemas.microsoft.com/office/drawing/2014/main" id="{57339261-4204-AAA4-025B-73AC2C7C524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6" name="Chevron 12">
              <a:extLst>
                <a:ext uri="{FF2B5EF4-FFF2-40B4-BE49-F238E27FC236}">
                  <a16:creationId xmlns:a16="http://schemas.microsoft.com/office/drawing/2014/main" id="{EAD5A981-4037-93AA-E795-ECE9F0F111E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38" name="Group 13">
              <a:extLst>
                <a:ext uri="{FF2B5EF4-FFF2-40B4-BE49-F238E27FC236}">
                  <a16:creationId xmlns:a16="http://schemas.microsoft.com/office/drawing/2014/main" id="{1A8D2F44-9F9F-1EF4-7663-7B6A7394ADC7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1" name="Rounded Rectangle 14">
                <a:extLst>
                  <a:ext uri="{FF2B5EF4-FFF2-40B4-BE49-F238E27FC236}">
                    <a16:creationId xmlns:a16="http://schemas.microsoft.com/office/drawing/2014/main" id="{4A55636F-39C9-03E8-1731-9B3BE6E9F878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2" name="Rounded Rectangle 15">
                <a:extLst>
                  <a:ext uri="{FF2B5EF4-FFF2-40B4-BE49-F238E27FC236}">
                    <a16:creationId xmlns:a16="http://schemas.microsoft.com/office/drawing/2014/main" id="{297CEDA3-C4E5-F192-A5F6-8E46A44C54A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9" name="Heart 31">
              <a:extLst>
                <a:ext uri="{FF2B5EF4-FFF2-40B4-BE49-F238E27FC236}">
                  <a16:creationId xmlns:a16="http://schemas.microsoft.com/office/drawing/2014/main" id="{1F85FAA7-A303-758F-F8CC-F5AD125AD39C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0" name="Rounded Rectangle 35">
              <a:extLst>
                <a:ext uri="{FF2B5EF4-FFF2-40B4-BE49-F238E27FC236}">
                  <a16:creationId xmlns:a16="http://schemas.microsoft.com/office/drawing/2014/main" id="{AE011E98-A9DC-45F0-B10E-DC950810A3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203EDC55-5CE9-8654-C2A0-395F9905F6A2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3"/>
          </a:xfrm>
        </p:grpSpPr>
        <p:grpSp>
          <p:nvGrpSpPr>
            <p:cNvPr id="50" name="Group 4">
              <a:extLst>
                <a:ext uri="{FF2B5EF4-FFF2-40B4-BE49-F238E27FC236}">
                  <a16:creationId xmlns:a16="http://schemas.microsoft.com/office/drawing/2014/main" id="{0ED70D72-240D-4AE7-4E4B-10A6FC2D8270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58" name="Oval 5">
                <a:extLst>
                  <a:ext uri="{FF2B5EF4-FFF2-40B4-BE49-F238E27FC236}">
                    <a16:creationId xmlns:a16="http://schemas.microsoft.com/office/drawing/2014/main" id="{5F4C90DF-C1E5-D074-950C-A99E6A34D5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59" name="Magnetic Disk 6">
                <a:extLst>
                  <a:ext uri="{FF2B5EF4-FFF2-40B4-BE49-F238E27FC236}">
                    <a16:creationId xmlns:a16="http://schemas.microsoft.com/office/drawing/2014/main" id="{71CD8344-EE7F-93B7-3B74-F947042B7ABA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60" name="Oval 7">
                <a:extLst>
                  <a:ext uri="{FF2B5EF4-FFF2-40B4-BE49-F238E27FC236}">
                    <a16:creationId xmlns:a16="http://schemas.microsoft.com/office/drawing/2014/main" id="{90B42F09-66D5-3B83-3844-AB014E2A5CE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1" name="Oval 8">
                <a:extLst>
                  <a:ext uri="{FF2B5EF4-FFF2-40B4-BE49-F238E27FC236}">
                    <a16:creationId xmlns:a16="http://schemas.microsoft.com/office/drawing/2014/main" id="{FBF51CE5-C32C-A80B-322A-025ED427C37B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2" name="Oval 9">
                <a:extLst>
                  <a:ext uri="{FF2B5EF4-FFF2-40B4-BE49-F238E27FC236}">
                    <a16:creationId xmlns:a16="http://schemas.microsoft.com/office/drawing/2014/main" id="{A35735B8-8E3B-A9F4-9E12-6A1D0991EBB7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3" name="Oval 10">
                <a:extLst>
                  <a:ext uri="{FF2B5EF4-FFF2-40B4-BE49-F238E27FC236}">
                    <a16:creationId xmlns:a16="http://schemas.microsoft.com/office/drawing/2014/main" id="{FD0AC47C-7226-ECB3-B9D0-2DF9722FC5D4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1" name="Chevron 12">
              <a:extLst>
                <a:ext uri="{FF2B5EF4-FFF2-40B4-BE49-F238E27FC236}">
                  <a16:creationId xmlns:a16="http://schemas.microsoft.com/office/drawing/2014/main" id="{4B8682B9-A032-95AB-F695-E4172C1545D1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52" name="Group 13">
              <a:extLst>
                <a:ext uri="{FF2B5EF4-FFF2-40B4-BE49-F238E27FC236}">
                  <a16:creationId xmlns:a16="http://schemas.microsoft.com/office/drawing/2014/main" id="{414C7D46-6D64-D4AF-C763-7E9CE7432E98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56" name="Rounded Rectangle 14">
                <a:extLst>
                  <a:ext uri="{FF2B5EF4-FFF2-40B4-BE49-F238E27FC236}">
                    <a16:creationId xmlns:a16="http://schemas.microsoft.com/office/drawing/2014/main" id="{45972E23-D3E0-4152-7CB6-B58E73682951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7" name="Rounded Rectangle 15">
                <a:extLst>
                  <a:ext uri="{FF2B5EF4-FFF2-40B4-BE49-F238E27FC236}">
                    <a16:creationId xmlns:a16="http://schemas.microsoft.com/office/drawing/2014/main" id="{2C6954B4-D503-D9E0-914D-45ECE7CEB39D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3" name="Heart 31">
              <a:extLst>
                <a:ext uri="{FF2B5EF4-FFF2-40B4-BE49-F238E27FC236}">
                  <a16:creationId xmlns:a16="http://schemas.microsoft.com/office/drawing/2014/main" id="{48EF39AE-3052-F83E-796B-C7632FF5DCB1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54" name="Rounded Rectangle 35">
              <a:extLst>
                <a:ext uri="{FF2B5EF4-FFF2-40B4-BE49-F238E27FC236}">
                  <a16:creationId xmlns:a16="http://schemas.microsoft.com/office/drawing/2014/main" id="{166592EE-BB89-57DE-C790-ECCEAC7A957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sp>
          <p:nvSpPr>
            <p:cNvPr id="55" name="Oval 34">
              <a:extLst>
                <a:ext uri="{FF2B5EF4-FFF2-40B4-BE49-F238E27FC236}">
                  <a16:creationId xmlns:a16="http://schemas.microsoft.com/office/drawing/2014/main" id="{9AF7C5E3-54C6-E790-B934-F29D5E2230C5}"/>
                </a:ext>
              </a:extLst>
            </p:cNvPr>
            <p:cNvSpPr/>
            <p:nvPr/>
          </p:nvSpPr>
          <p:spPr>
            <a:xfrm>
              <a:off x="356440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0" name="Pladsholder til tekst 3">
            <a:extLst>
              <a:ext uri="{FF2B5EF4-FFF2-40B4-BE49-F238E27FC236}">
                <a16:creationId xmlns:a16="http://schemas.microsoft.com/office/drawing/2014/main" id="{939077C5-154B-6999-8545-CE2623C9A3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109" name="Pladsholder til tekst 3">
            <a:extLst>
              <a:ext uri="{FF2B5EF4-FFF2-40B4-BE49-F238E27FC236}">
                <a16:creationId xmlns:a16="http://schemas.microsoft.com/office/drawing/2014/main" id="{F09D161B-2AD1-B598-BDAE-94F815AEEB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66" name="Gruppe 65">
            <a:extLst>
              <a:ext uri="{FF2B5EF4-FFF2-40B4-BE49-F238E27FC236}">
                <a16:creationId xmlns:a16="http://schemas.microsoft.com/office/drawing/2014/main" id="{F757F7C9-82AC-4CEC-8DC6-784E35A6736B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67" name="Oval 34">
              <a:extLst>
                <a:ext uri="{FF2B5EF4-FFF2-40B4-BE49-F238E27FC236}">
                  <a16:creationId xmlns:a16="http://schemas.microsoft.com/office/drawing/2014/main" id="{F0F99136-0897-ED94-BD26-02E77A0E2006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68" name="Group 4">
              <a:extLst>
                <a:ext uri="{FF2B5EF4-FFF2-40B4-BE49-F238E27FC236}">
                  <a16:creationId xmlns:a16="http://schemas.microsoft.com/office/drawing/2014/main" id="{A16F3EF0-5BBA-E1FD-4E03-AB5922DD7BEA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75" name="Oval 5">
                <a:extLst>
                  <a:ext uri="{FF2B5EF4-FFF2-40B4-BE49-F238E27FC236}">
                    <a16:creationId xmlns:a16="http://schemas.microsoft.com/office/drawing/2014/main" id="{9746AC00-EC58-90B8-3EF3-9249AE15CD3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6" name="Magnetic Disk 6">
                <a:extLst>
                  <a:ext uri="{FF2B5EF4-FFF2-40B4-BE49-F238E27FC236}">
                    <a16:creationId xmlns:a16="http://schemas.microsoft.com/office/drawing/2014/main" id="{60E0513C-4543-12CF-E136-297C2168431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7" name="Oval 7">
                <a:extLst>
                  <a:ext uri="{FF2B5EF4-FFF2-40B4-BE49-F238E27FC236}">
                    <a16:creationId xmlns:a16="http://schemas.microsoft.com/office/drawing/2014/main" id="{F7E0C493-5802-96CE-A3F5-7B21529C549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8" name="Oval 8">
                <a:extLst>
                  <a:ext uri="{FF2B5EF4-FFF2-40B4-BE49-F238E27FC236}">
                    <a16:creationId xmlns:a16="http://schemas.microsoft.com/office/drawing/2014/main" id="{70F538CB-9CAC-BC11-EA3D-D46CFAC1C2AF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9" name="Oval 9">
                <a:extLst>
                  <a:ext uri="{FF2B5EF4-FFF2-40B4-BE49-F238E27FC236}">
                    <a16:creationId xmlns:a16="http://schemas.microsoft.com/office/drawing/2014/main" id="{8D13C8CB-D39B-5773-4F9A-D86F8B4AAF4D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1" name="Oval 10">
                <a:extLst>
                  <a:ext uri="{FF2B5EF4-FFF2-40B4-BE49-F238E27FC236}">
                    <a16:creationId xmlns:a16="http://schemas.microsoft.com/office/drawing/2014/main" id="{D67C5C5E-BF28-DF5F-A88A-65D2ABC22B30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69" name="Chevron 12">
              <a:extLst>
                <a:ext uri="{FF2B5EF4-FFF2-40B4-BE49-F238E27FC236}">
                  <a16:creationId xmlns:a16="http://schemas.microsoft.com/office/drawing/2014/main" id="{E51D2285-C01B-C352-9B62-E96093F1DBB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70" name="Group 13">
              <a:extLst>
                <a:ext uri="{FF2B5EF4-FFF2-40B4-BE49-F238E27FC236}">
                  <a16:creationId xmlns:a16="http://schemas.microsoft.com/office/drawing/2014/main" id="{94A024C2-2E5E-84F7-4B21-CA98FA29E49D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73" name="Rounded Rectangle 14">
                <a:extLst>
                  <a:ext uri="{FF2B5EF4-FFF2-40B4-BE49-F238E27FC236}">
                    <a16:creationId xmlns:a16="http://schemas.microsoft.com/office/drawing/2014/main" id="{F922A181-5E7B-988F-C87C-0135407FD76C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4" name="Rounded Rectangle 15">
                <a:extLst>
                  <a:ext uri="{FF2B5EF4-FFF2-40B4-BE49-F238E27FC236}">
                    <a16:creationId xmlns:a16="http://schemas.microsoft.com/office/drawing/2014/main" id="{9CEC0A44-8D36-B219-1796-3FC034EEAE1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71" name="Heart 31">
              <a:extLst>
                <a:ext uri="{FF2B5EF4-FFF2-40B4-BE49-F238E27FC236}">
                  <a16:creationId xmlns:a16="http://schemas.microsoft.com/office/drawing/2014/main" id="{33CB0C79-215C-60E5-13DD-3964633EA862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72" name="Rounded Rectangle 35">
              <a:extLst>
                <a:ext uri="{FF2B5EF4-FFF2-40B4-BE49-F238E27FC236}">
                  <a16:creationId xmlns:a16="http://schemas.microsoft.com/office/drawing/2014/main" id="{5A5A3E1E-1B8C-80FF-465B-E61B73B07E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82" name="Pladsholder til tekst 3">
            <a:extLst>
              <a:ext uri="{FF2B5EF4-FFF2-40B4-BE49-F238E27FC236}">
                <a16:creationId xmlns:a16="http://schemas.microsoft.com/office/drawing/2014/main" id="{F28826E6-B899-344A-87B1-4E300A1269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3" name="Pladsholder til tekst 3">
            <a:extLst>
              <a:ext uri="{FF2B5EF4-FFF2-40B4-BE49-F238E27FC236}">
                <a16:creationId xmlns:a16="http://schemas.microsoft.com/office/drawing/2014/main" id="{74A8924B-0581-715B-0064-174DFF23A2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4" name="Pladsholder til tekst 3">
            <a:extLst>
              <a:ext uri="{FF2B5EF4-FFF2-40B4-BE49-F238E27FC236}">
                <a16:creationId xmlns:a16="http://schemas.microsoft.com/office/drawing/2014/main" id="{D7D7D63B-4A93-BA4C-BC53-8744C5940A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5" name="Pladsholder til tekst 3">
            <a:extLst>
              <a:ext uri="{FF2B5EF4-FFF2-40B4-BE49-F238E27FC236}">
                <a16:creationId xmlns:a16="http://schemas.microsoft.com/office/drawing/2014/main" id="{87C57679-8DC7-1110-C379-C3E35739DF1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7" name="Pladsholder til slidenummer 1">
            <a:extLst>
              <a:ext uri="{FF2B5EF4-FFF2-40B4-BE49-F238E27FC236}">
                <a16:creationId xmlns:a16="http://schemas.microsoft.com/office/drawing/2014/main" id="{46B8E985-6C4A-69E3-13FB-9975C4014C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961818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epæl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25E761E8-0A97-9537-ECC2-4F035FD46E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b="1672"/>
          <a:stretch/>
        </p:blipFill>
        <p:spPr>
          <a:xfrm>
            <a:off x="2828547" y="2633256"/>
            <a:ext cx="7033053" cy="4224744"/>
          </a:xfrm>
          <a:prstGeom prst="rect">
            <a:avLst/>
          </a:prstGeom>
          <a:effectLst/>
        </p:spPr>
      </p:pic>
      <p:sp>
        <p:nvSpPr>
          <p:cNvPr id="40" name="Title Placeholder 6">
            <a:extLst>
              <a:ext uri="{FF2B5EF4-FFF2-40B4-BE49-F238E27FC236}">
                <a16:creationId xmlns:a16="http://schemas.microsoft.com/office/drawing/2014/main" id="{FD44E642-7BEB-6111-1634-60B9AC42B2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813410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4" name="Pladsholder til slidenummer 1">
            <a:extLst>
              <a:ext uri="{FF2B5EF4-FFF2-40B4-BE49-F238E27FC236}">
                <a16:creationId xmlns:a16="http://schemas.microsoft.com/office/drawing/2014/main" id="{0AC964D2-4D5C-73C7-E699-0B5DC9B4A6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5BC45030-75CD-6869-0A86-4B2E49A90332}"/>
              </a:ext>
            </a:extLst>
          </p:cNvPr>
          <p:cNvSpPr/>
          <p:nvPr userDrawn="1"/>
        </p:nvSpPr>
        <p:spPr>
          <a:xfrm>
            <a:off x="13052062" y="0"/>
            <a:ext cx="5780096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30B337A1-D9A7-A12B-2CCC-B5C7599F2A32}"/>
              </a:ext>
            </a:extLst>
          </p:cNvPr>
          <p:cNvSpPr txBox="1"/>
          <p:nvPr userDrawn="1"/>
        </p:nvSpPr>
        <p:spPr>
          <a:xfrm>
            <a:off x="13274094" y="458836"/>
            <a:ext cx="3946746" cy="869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Dette er et milepælsslide. 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Her kan du selv vælge antal 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af milepæle og placering.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b="1" dirty="0">
                <a:latin typeface="Poppins Black" pitchFamily="2" charset="77"/>
                <a:cs typeface="Poppins Black" pitchFamily="2" charset="77"/>
              </a:rPr>
              <a:t>&gt;  </a:t>
            </a:r>
            <a:r>
              <a:rPr lang="da-DK" dirty="0">
                <a:latin typeface="Poppins Light" pitchFamily="2" charset="77"/>
                <a:cs typeface="Poppins Light" pitchFamily="2" charset="77"/>
              </a:rPr>
              <a:t>For at ændre placering skal 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du klikke på milepælen på vejen. Derefter kan du trække mile-pælen hen til den ønskede destination.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dirty="0">
                <a:latin typeface="Poppins Light" pitchFamily="2" charset="77"/>
                <a:cs typeface="Poppins Light" pitchFamily="2" charset="77"/>
              </a:rPr>
              <a:t> Det anbefales at skrive tekstbokse ud for hver milepæl.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91332307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nmarksko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ktangel 14">
            <a:extLst>
              <a:ext uri="{FF2B5EF4-FFF2-40B4-BE49-F238E27FC236}">
                <a16:creationId xmlns:a16="http://schemas.microsoft.com/office/drawing/2014/main" id="{3AFABC73-38C1-EF89-E33A-3F11FCF6641F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" name="Gruppe 2">
            <a:extLst>
              <a:ext uri="{FF2B5EF4-FFF2-40B4-BE49-F238E27FC236}">
                <a16:creationId xmlns:a16="http://schemas.microsoft.com/office/drawing/2014/main" id="{95B43FCC-19C8-A2A9-98F9-EEF4E69FF1AA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D47A6B30-5545-BEAA-0F22-8188E55B1690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5" name="Triangle 5">
              <a:extLst>
                <a:ext uri="{FF2B5EF4-FFF2-40B4-BE49-F238E27FC236}">
                  <a16:creationId xmlns:a16="http://schemas.microsoft.com/office/drawing/2014/main" id="{77F9C224-B9E8-9CB3-48C7-999A5F857E19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F426E56-191A-4437-6BDC-E4ACD7117C8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3045481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forklarende tekst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D561F68A-8FC1-8806-B250-CE1C1025F6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059042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</a:t>
            </a:r>
          </a:p>
        </p:txBody>
      </p:sp>
      <p:pic>
        <p:nvPicPr>
          <p:cNvPr id="8" name="Billede 7" descr="Et billede, der indeholder tekst, silhuet&#10;&#10;Automatisk genereret beskrivelse">
            <a:extLst>
              <a:ext uri="{FF2B5EF4-FFF2-40B4-BE49-F238E27FC236}">
                <a16:creationId xmlns:a16="http://schemas.microsoft.com/office/drawing/2014/main" id="{8D5B5BA8-63B6-99ED-6B45-F643806687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93124" y="1012903"/>
            <a:ext cx="4541419" cy="54324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9678"/>
              </a:prstClr>
            </a:outerShdw>
          </a:effectLst>
        </p:spPr>
      </p:pic>
      <p:sp>
        <p:nvSpPr>
          <p:cNvPr id="9" name="Pladsholder til tekst 12">
            <a:extLst>
              <a:ext uri="{FF2B5EF4-FFF2-40B4-BE49-F238E27FC236}">
                <a16:creationId xmlns:a16="http://schemas.microsoft.com/office/drawing/2014/main" id="{E3E2AAFB-0005-5935-F3F4-D86AE2A9C30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95610" y="6008914"/>
            <a:ext cx="772515" cy="255361"/>
          </a:xfrm>
        </p:spPr>
        <p:txBody>
          <a:bodyPr/>
          <a:lstStyle>
            <a:lvl1pPr marL="0" indent="0">
              <a:buFontTx/>
              <a:buNone/>
              <a:defRPr sz="7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Indsæt navn på de røde ikoner</a:t>
            </a:r>
          </a:p>
        </p:txBody>
      </p:sp>
      <p:grpSp>
        <p:nvGrpSpPr>
          <p:cNvPr id="10" name="Gruppe 9">
            <a:extLst>
              <a:ext uri="{FF2B5EF4-FFF2-40B4-BE49-F238E27FC236}">
                <a16:creationId xmlns:a16="http://schemas.microsoft.com/office/drawing/2014/main" id="{BD55193A-0590-F933-4C7D-3C2E345DE8D0}"/>
              </a:ext>
            </a:extLst>
          </p:cNvPr>
          <p:cNvGrpSpPr/>
          <p:nvPr userDrawn="1"/>
        </p:nvGrpSpPr>
        <p:grpSpPr>
          <a:xfrm>
            <a:off x="10611617" y="5969099"/>
            <a:ext cx="179299" cy="295175"/>
            <a:chOff x="3191792" y="3209022"/>
            <a:chExt cx="219977" cy="362142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2AFAE9AD-9236-6D20-8442-2E91B491053B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F70B1CB8-2994-5223-C624-16375FBF9C64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13" name="Teardrop 175">
                <a:extLst>
                  <a:ext uri="{FF2B5EF4-FFF2-40B4-BE49-F238E27FC236}">
                    <a16:creationId xmlns:a16="http://schemas.microsoft.com/office/drawing/2014/main" id="{0A055B6E-1144-2FA9-9D21-7680B0D9DE17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Oval 183">
                <a:extLst>
                  <a:ext uri="{FF2B5EF4-FFF2-40B4-BE49-F238E27FC236}">
                    <a16:creationId xmlns:a16="http://schemas.microsoft.com/office/drawing/2014/main" id="{38554BD0-2BD6-C9B8-02D9-87163D8B89F6}"/>
                  </a:ext>
                </a:extLst>
              </p:cNvPr>
              <p:cNvSpPr/>
              <p:nvPr/>
            </p:nvSpPr>
            <p:spPr>
              <a:xfrm>
                <a:off x="1684184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sp>
        <p:nvSpPr>
          <p:cNvPr id="18" name="Pladsholder til slidenummer 1">
            <a:extLst>
              <a:ext uri="{FF2B5EF4-FFF2-40B4-BE49-F238E27FC236}">
                <a16:creationId xmlns:a16="http://schemas.microsoft.com/office/drawing/2014/main" id="{0000F9F3-1DEB-BAA7-DE6A-28464F5609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D34F64C8-6A52-1B5E-C72D-8CCABB1B130A}"/>
              </a:ext>
            </a:extLst>
          </p:cNvPr>
          <p:cNvSpPr/>
          <p:nvPr userDrawn="1"/>
        </p:nvSpPr>
        <p:spPr>
          <a:xfrm>
            <a:off x="13052062" y="0"/>
            <a:ext cx="4390811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0" name="Tekstfelt 19">
            <a:extLst>
              <a:ext uri="{FF2B5EF4-FFF2-40B4-BE49-F238E27FC236}">
                <a16:creationId xmlns:a16="http://schemas.microsoft.com/office/drawing/2014/main" id="{9C8DBD10-1C30-085D-13DD-2EB9836D0A8C}"/>
              </a:ext>
            </a:extLst>
          </p:cNvPr>
          <p:cNvSpPr txBox="1"/>
          <p:nvPr userDrawn="1"/>
        </p:nvSpPr>
        <p:spPr>
          <a:xfrm>
            <a:off x="13274094" y="458836"/>
            <a:ext cx="3946746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På dette slide kan du selv vælge placering af de røde ikoner. </a:t>
            </a:r>
            <a:br>
              <a:rPr lang="da-DK" sz="1600" dirty="0">
                <a:latin typeface="Poppins Light" pitchFamily="2" charset="77"/>
                <a:cs typeface="Poppins Light" pitchFamily="2" charset="77"/>
              </a:rPr>
            </a:br>
            <a:br>
              <a:rPr lang="da-DK" sz="1600" dirty="0">
                <a:latin typeface="Poppins Light" pitchFamily="2" charset="77"/>
                <a:cs typeface="Poppins Light" pitchFamily="2" charset="77"/>
              </a:rPr>
            </a:b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  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Dette gøres ved at klikke på et af nedenstående ikoner. Derefter kan du trække ikonet hen på kortet.</a:t>
            </a:r>
            <a:br>
              <a:rPr lang="da-DK" sz="1600" dirty="0"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latin typeface="Poppins" pitchFamily="2" charset="77"/>
                <a:cs typeface="Poppins" pitchFamily="2" charset="77"/>
              </a:rPr>
            </a:b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 OBS: Husk at skrive, hvad de røde ikoner står for i boksen i højre hjørne.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637346608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dslinj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Afrundet rektangel 53">
            <a:extLst>
              <a:ext uri="{FF2B5EF4-FFF2-40B4-BE49-F238E27FC236}">
                <a16:creationId xmlns:a16="http://schemas.microsoft.com/office/drawing/2014/main" id="{0B6C375C-32B8-F1B4-783A-609923A3C081}"/>
              </a:ext>
            </a:extLst>
          </p:cNvPr>
          <p:cNvSpPr/>
          <p:nvPr userDrawn="1"/>
        </p:nvSpPr>
        <p:spPr>
          <a:xfrm rot="10800000" flipV="1">
            <a:off x="3395942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55" name="Afrundet rektangel 54">
            <a:extLst>
              <a:ext uri="{FF2B5EF4-FFF2-40B4-BE49-F238E27FC236}">
                <a16:creationId xmlns:a16="http://schemas.microsoft.com/office/drawing/2014/main" id="{10732C96-3395-3B09-AC24-2DE35BC85A64}"/>
              </a:ext>
            </a:extLst>
          </p:cNvPr>
          <p:cNvSpPr/>
          <p:nvPr userDrawn="1"/>
        </p:nvSpPr>
        <p:spPr>
          <a:xfrm rot="10800000" flipV="1">
            <a:off x="429602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56" name="Afrundet rektangel 55">
            <a:extLst>
              <a:ext uri="{FF2B5EF4-FFF2-40B4-BE49-F238E27FC236}">
                <a16:creationId xmlns:a16="http://schemas.microsoft.com/office/drawing/2014/main" id="{DD18803E-D0BB-4C01-82AE-0E893E9C5FD0}"/>
              </a:ext>
            </a:extLst>
          </p:cNvPr>
          <p:cNvSpPr/>
          <p:nvPr userDrawn="1"/>
        </p:nvSpPr>
        <p:spPr>
          <a:xfrm rot="10800000" flipV="1">
            <a:off x="249585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/>
          </a:p>
        </p:txBody>
      </p:sp>
      <p:sp>
        <p:nvSpPr>
          <p:cNvPr id="57" name="Afrundet rektangel 56">
            <a:extLst>
              <a:ext uri="{FF2B5EF4-FFF2-40B4-BE49-F238E27FC236}">
                <a16:creationId xmlns:a16="http://schemas.microsoft.com/office/drawing/2014/main" id="{F68F428E-2EA5-325A-D31A-0EBC2106FF7B}"/>
              </a:ext>
            </a:extLst>
          </p:cNvPr>
          <p:cNvSpPr/>
          <p:nvPr userDrawn="1"/>
        </p:nvSpPr>
        <p:spPr>
          <a:xfrm rot="10800000" flipV="1">
            <a:off x="1595036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58" name="Afrundet rektangel 57">
            <a:extLst>
              <a:ext uri="{FF2B5EF4-FFF2-40B4-BE49-F238E27FC236}">
                <a16:creationId xmlns:a16="http://schemas.microsoft.com/office/drawing/2014/main" id="{040C1C49-2E54-C3FB-F329-9447E40CEABE}"/>
              </a:ext>
            </a:extLst>
          </p:cNvPr>
          <p:cNvSpPr/>
          <p:nvPr userDrawn="1"/>
        </p:nvSpPr>
        <p:spPr>
          <a:xfrm rot="10800000" flipV="1">
            <a:off x="5196105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59" name="Afrundet rektangel 58">
            <a:extLst>
              <a:ext uri="{FF2B5EF4-FFF2-40B4-BE49-F238E27FC236}">
                <a16:creationId xmlns:a16="http://schemas.microsoft.com/office/drawing/2014/main" id="{40D4B370-BEEE-00AE-17C3-A670AE08296C}"/>
              </a:ext>
            </a:extLst>
          </p:cNvPr>
          <p:cNvSpPr/>
          <p:nvPr userDrawn="1"/>
        </p:nvSpPr>
        <p:spPr>
          <a:xfrm rot="10800000" flipV="1">
            <a:off x="6096187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42B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0" name="Afrundet rektangel 59">
            <a:extLst>
              <a:ext uri="{FF2B5EF4-FFF2-40B4-BE49-F238E27FC236}">
                <a16:creationId xmlns:a16="http://schemas.microsoft.com/office/drawing/2014/main" id="{E73557F9-862E-B582-D3B8-DD319C18ECB5}"/>
              </a:ext>
            </a:extLst>
          </p:cNvPr>
          <p:cNvSpPr/>
          <p:nvPr userDrawn="1"/>
        </p:nvSpPr>
        <p:spPr>
          <a:xfrm rot="10800000" flipV="1">
            <a:off x="699626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42B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1" name="Afrundet rektangel 60">
            <a:extLst>
              <a:ext uri="{FF2B5EF4-FFF2-40B4-BE49-F238E27FC236}">
                <a16:creationId xmlns:a16="http://schemas.microsoft.com/office/drawing/2014/main" id="{A7505502-1D08-0432-9DC3-825C2C0C0684}"/>
              </a:ext>
            </a:extLst>
          </p:cNvPr>
          <p:cNvSpPr/>
          <p:nvPr userDrawn="1"/>
        </p:nvSpPr>
        <p:spPr>
          <a:xfrm rot="10800000" flipV="1">
            <a:off x="7896350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42B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2" name="Afrundet rektangel 61">
            <a:extLst>
              <a:ext uri="{FF2B5EF4-FFF2-40B4-BE49-F238E27FC236}">
                <a16:creationId xmlns:a16="http://schemas.microsoft.com/office/drawing/2014/main" id="{7ADBDC99-C966-58AF-7781-C31607E96D12}"/>
              </a:ext>
            </a:extLst>
          </p:cNvPr>
          <p:cNvSpPr/>
          <p:nvPr userDrawn="1"/>
        </p:nvSpPr>
        <p:spPr>
          <a:xfrm rot="10800000" flipV="1">
            <a:off x="8796431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3" name="Afrundet rektangel 62">
            <a:extLst>
              <a:ext uri="{FF2B5EF4-FFF2-40B4-BE49-F238E27FC236}">
                <a16:creationId xmlns:a16="http://schemas.microsoft.com/office/drawing/2014/main" id="{496D62C2-2BCB-3C87-F3B7-7254E85C9653}"/>
              </a:ext>
            </a:extLst>
          </p:cNvPr>
          <p:cNvSpPr/>
          <p:nvPr userDrawn="1"/>
        </p:nvSpPr>
        <p:spPr>
          <a:xfrm rot="10800000" flipV="1">
            <a:off x="969651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4" name="Afrundet rektangel 63">
            <a:extLst>
              <a:ext uri="{FF2B5EF4-FFF2-40B4-BE49-F238E27FC236}">
                <a16:creationId xmlns:a16="http://schemas.microsoft.com/office/drawing/2014/main" id="{22471251-70EE-F116-A804-6F0FB19D26A3}"/>
              </a:ext>
            </a:extLst>
          </p:cNvPr>
          <p:cNvSpPr/>
          <p:nvPr userDrawn="1"/>
        </p:nvSpPr>
        <p:spPr>
          <a:xfrm rot="10800000" flipV="1">
            <a:off x="10596594" y="3610184"/>
            <a:ext cx="900082" cy="358775"/>
          </a:xfrm>
          <a:prstGeom prst="roundRect">
            <a:avLst>
              <a:gd name="adj" fmla="val 0"/>
            </a:avLst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5" name="Afrundet rektangel 64">
            <a:extLst>
              <a:ext uri="{FF2B5EF4-FFF2-40B4-BE49-F238E27FC236}">
                <a16:creationId xmlns:a16="http://schemas.microsoft.com/office/drawing/2014/main" id="{AE9BFC62-70CC-0193-8AAA-FD582A3BE2F3}"/>
              </a:ext>
            </a:extLst>
          </p:cNvPr>
          <p:cNvSpPr/>
          <p:nvPr userDrawn="1"/>
        </p:nvSpPr>
        <p:spPr>
          <a:xfrm rot="10800000" flipV="1">
            <a:off x="695326" y="3608388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66" name="Pladsholder til tekst 28">
            <a:extLst>
              <a:ext uri="{FF2B5EF4-FFF2-40B4-BE49-F238E27FC236}">
                <a16:creationId xmlns:a16="http://schemas.microsoft.com/office/drawing/2014/main" id="{0494F8EB-1E42-66F4-5E70-80C99A2B6B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0833" y="3729091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67" name="Pladsholder til tekst 28">
            <a:extLst>
              <a:ext uri="{FF2B5EF4-FFF2-40B4-BE49-F238E27FC236}">
                <a16:creationId xmlns:a16="http://schemas.microsoft.com/office/drawing/2014/main" id="{9C26E8EC-9C33-71DB-5DCE-D5949D3EFE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07264" y="3729090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68" name="Pladsholder til tekst 28">
            <a:extLst>
              <a:ext uri="{FF2B5EF4-FFF2-40B4-BE49-F238E27FC236}">
                <a16:creationId xmlns:a16="http://schemas.microsoft.com/office/drawing/2014/main" id="{FDD98564-2301-DE39-65D6-36BAF23785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06974" y="3729090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69" name="Pladsholder til tekst 28">
            <a:extLst>
              <a:ext uri="{FF2B5EF4-FFF2-40B4-BE49-F238E27FC236}">
                <a16:creationId xmlns:a16="http://schemas.microsoft.com/office/drawing/2014/main" id="{E2E7BF32-7692-0E82-1C5B-66EF47D37F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16584" y="3730911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0" name="Pladsholder til tekst 28">
            <a:extLst>
              <a:ext uri="{FF2B5EF4-FFF2-40B4-BE49-F238E27FC236}">
                <a16:creationId xmlns:a16="http://schemas.microsoft.com/office/drawing/2014/main" id="{F319BAA8-8C8B-27AB-0CBB-43564C829E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6667" y="3729089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1" name="Pladsholder til tekst 28">
            <a:extLst>
              <a:ext uri="{FF2B5EF4-FFF2-40B4-BE49-F238E27FC236}">
                <a16:creationId xmlns:a16="http://schemas.microsoft.com/office/drawing/2014/main" id="{813FF360-6ADC-51E6-7525-6C58D9C1CA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07217" y="3729088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2" name="Pladsholder til tekst 28">
            <a:extLst>
              <a:ext uri="{FF2B5EF4-FFF2-40B4-BE49-F238E27FC236}">
                <a16:creationId xmlns:a16="http://schemas.microsoft.com/office/drawing/2014/main" id="{CB72E081-54ED-877E-1A03-FB7AA235470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297" y="3729087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3" name="Pladsholder til tekst 28">
            <a:extLst>
              <a:ext uri="{FF2B5EF4-FFF2-40B4-BE49-F238E27FC236}">
                <a16:creationId xmlns:a16="http://schemas.microsoft.com/office/drawing/2014/main" id="{82AB2294-AF38-073B-6C5A-668CA6958B0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6909" y="3729086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4" name="Pladsholder til tekst 28">
            <a:extLst>
              <a:ext uri="{FF2B5EF4-FFF2-40B4-BE49-F238E27FC236}">
                <a16:creationId xmlns:a16="http://schemas.microsoft.com/office/drawing/2014/main" id="{250318D9-DE26-CEAC-B499-34059C06A17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07459" y="3729085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5" name="Pladsholder til tekst 28">
            <a:extLst>
              <a:ext uri="{FF2B5EF4-FFF2-40B4-BE49-F238E27FC236}">
                <a16:creationId xmlns:a16="http://schemas.microsoft.com/office/drawing/2014/main" id="{62447DB0-05DE-3AED-2AEE-A6A0D6711C7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16702" y="3729084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6" name="Pladsholder til tekst 28">
            <a:extLst>
              <a:ext uri="{FF2B5EF4-FFF2-40B4-BE49-F238E27FC236}">
                <a16:creationId xmlns:a16="http://schemas.microsoft.com/office/drawing/2014/main" id="{445584E5-7B7B-59FF-5711-250AB536B12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6783" y="3729083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7" name="Pladsholder til tekst 28">
            <a:extLst>
              <a:ext uri="{FF2B5EF4-FFF2-40B4-BE49-F238E27FC236}">
                <a16:creationId xmlns:a16="http://schemas.microsoft.com/office/drawing/2014/main" id="{30A124AC-1DA7-5779-7305-A8503477453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16865" y="3729082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8" name="Pladsholder til slidenummer 1">
            <a:extLst>
              <a:ext uri="{FF2B5EF4-FFF2-40B4-BE49-F238E27FC236}">
                <a16:creationId xmlns:a16="http://schemas.microsoft.com/office/drawing/2014/main" id="{161EFCF9-9203-EBAC-284D-D35009CB92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9" name="Title Placeholder 6">
            <a:extLst>
              <a:ext uri="{FF2B5EF4-FFF2-40B4-BE49-F238E27FC236}">
                <a16:creationId xmlns:a16="http://schemas.microsoft.com/office/drawing/2014/main" id="{0F536982-38E5-8535-9AF4-8C979D4915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5004344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på tidslinjen</a:t>
            </a:r>
          </a:p>
        </p:txBody>
      </p:sp>
      <p:sp>
        <p:nvSpPr>
          <p:cNvPr id="80" name="Pladsholder til tekst 2">
            <a:extLst>
              <a:ext uri="{FF2B5EF4-FFF2-40B4-BE49-F238E27FC236}">
                <a16:creationId xmlns:a16="http://schemas.microsoft.com/office/drawing/2014/main" id="{6791F170-00E6-40B1-E635-2C9589DE5D4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23038" y="4290652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81" name="Pladsholder til tekst 2">
            <a:extLst>
              <a:ext uri="{FF2B5EF4-FFF2-40B4-BE49-F238E27FC236}">
                <a16:creationId xmlns:a16="http://schemas.microsoft.com/office/drawing/2014/main" id="{D628DB32-7600-D652-A89D-2BB5E732801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927675" y="4290651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82" name="Pladsholder til tekst 2">
            <a:extLst>
              <a:ext uri="{FF2B5EF4-FFF2-40B4-BE49-F238E27FC236}">
                <a16:creationId xmlns:a16="http://schemas.microsoft.com/office/drawing/2014/main" id="{DB7A6A04-EE28-C240-EF96-523A0A5E565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27921" y="4290651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83" name="Pladsholder til tekst 2">
            <a:extLst>
              <a:ext uri="{FF2B5EF4-FFF2-40B4-BE49-F238E27FC236}">
                <a16:creationId xmlns:a16="http://schemas.microsoft.com/office/drawing/2014/main" id="{FA6B7061-65A5-2F55-F560-519212ABF1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32186" y="4290650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2" name="Højre klammeparentes 31">
            <a:extLst>
              <a:ext uri="{FF2B5EF4-FFF2-40B4-BE49-F238E27FC236}">
                <a16:creationId xmlns:a16="http://schemas.microsoft.com/office/drawing/2014/main" id="{1AAA1887-76C7-AD9B-F642-505D1E85DBAF}"/>
              </a:ext>
            </a:extLst>
          </p:cNvPr>
          <p:cNvSpPr/>
          <p:nvPr userDrawn="1"/>
        </p:nvSpPr>
        <p:spPr>
          <a:xfrm rot="5400000">
            <a:off x="1997689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3" name="Højre klammeparentes 32">
            <a:extLst>
              <a:ext uri="{FF2B5EF4-FFF2-40B4-BE49-F238E27FC236}">
                <a16:creationId xmlns:a16="http://schemas.microsoft.com/office/drawing/2014/main" id="{C8570F63-9394-9454-AE48-3B1FF344306E}"/>
              </a:ext>
            </a:extLst>
          </p:cNvPr>
          <p:cNvSpPr/>
          <p:nvPr userDrawn="1"/>
        </p:nvSpPr>
        <p:spPr>
          <a:xfrm rot="5400000">
            <a:off x="470232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4" name="Højre klammeparentes 33">
            <a:extLst>
              <a:ext uri="{FF2B5EF4-FFF2-40B4-BE49-F238E27FC236}">
                <a16:creationId xmlns:a16="http://schemas.microsoft.com/office/drawing/2014/main" id="{C1D651CE-E7FF-0168-914A-358704389636}"/>
              </a:ext>
            </a:extLst>
          </p:cNvPr>
          <p:cNvSpPr/>
          <p:nvPr userDrawn="1"/>
        </p:nvSpPr>
        <p:spPr>
          <a:xfrm rot="5400000">
            <a:off x="7402202" y="2830863"/>
            <a:ext cx="87473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5" name="Højre klammeparentes 34">
            <a:extLst>
              <a:ext uri="{FF2B5EF4-FFF2-40B4-BE49-F238E27FC236}">
                <a16:creationId xmlns:a16="http://schemas.microsoft.com/office/drawing/2014/main" id="{7818DAAC-8818-B696-77CB-783D7F20DE93}"/>
              </a:ext>
            </a:extLst>
          </p:cNvPr>
          <p:cNvSpPr/>
          <p:nvPr userDrawn="1"/>
        </p:nvSpPr>
        <p:spPr>
          <a:xfrm rot="5400000">
            <a:off x="1010683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93516968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Overskrift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13CA3C7C-52F1-BB4D-A991-67F3D1957C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FD1F05B9-E76C-3B1C-9590-5D615DEDB3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80046213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Overskrift + Under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40B167-E24C-9D4A-AE16-2C8EF88BB44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598348"/>
            <a:ext cx="10752002" cy="3074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der stå en undertitel</a:t>
            </a:r>
          </a:p>
          <a:p>
            <a:pPr lvl="0"/>
            <a:endParaRPr lang="da-DK" noProof="0" dirty="0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A557B9E1-6E8D-DD47-9636-3336B0E357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57A0ED6C-A7A5-46EE-07F6-7F60A320C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99539833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mt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6752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: 3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4" name="Pladsholder til tekst 4">
            <a:extLst>
              <a:ext uri="{FF2B5EF4-FFF2-40B4-BE49-F238E27FC236}">
                <a16:creationId xmlns:a16="http://schemas.microsoft.com/office/drawing/2014/main" id="{4102690F-CF9E-4C88-9792-F635E3955B6E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Indenrigs- og Sundhedsministeriet</a:t>
            </a:r>
          </a:p>
        </p:txBody>
      </p:sp>
      <p:sp>
        <p:nvSpPr>
          <p:cNvPr id="5" name="Date_GeneralDate">
            <a:extLst>
              <a:ext uri="{FF2B5EF4-FFF2-40B4-BE49-F238E27FC236}">
                <a16:creationId xmlns:a16="http://schemas.microsoft.com/office/drawing/2014/main" id="{F84BE2AA-4B37-40B1-9409-4D8FE4027E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68113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t>20. november 2025</a:t>
            </a:fld>
            <a:endParaRPr lang="da-DK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F2AA967-3983-4BCF-B922-D60890B080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4353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kort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2AD73C7B-688A-4F7C-AD33-466C6F7F1B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3726" y="0"/>
            <a:ext cx="7788274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0DB94EBB-6205-6BCC-8E38-FFC10AF616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4848658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m. logo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B2D9D51B-9C2B-0C64-4EB8-7EDAFF17C5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8020" y="2466254"/>
            <a:ext cx="4635959" cy="108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2012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m. logo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0812998-3762-D434-2194-C85C23CA62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8020" y="2466256"/>
            <a:ext cx="4635959" cy="108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476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m. logo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0A5AF6D8-613D-62BC-39CD-8E5D7C4B79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8020" y="2466255"/>
            <a:ext cx="4635959" cy="108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5308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m. krone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5536B99A-AB3C-5A00-B520-92EDF51E43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1" y="1952173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7740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m. krone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AD8CACBF-FC0D-E93A-211A-0E92957EFC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1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4661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m. krone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FD27945D-30BE-D8B2-9A5C-60FE28FDAF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1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3999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UGERGUIDE TIL POWERPOINT">
    <p:bg>
      <p:bgPr>
        <a:solidFill>
          <a:schemeClr val="bg1">
            <a:alpha val="62549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ktangel 29">
            <a:extLst>
              <a:ext uri="{FF2B5EF4-FFF2-40B4-BE49-F238E27FC236}">
                <a16:creationId xmlns:a16="http://schemas.microsoft.com/office/drawing/2014/main" id="{8CBA2985-8DAF-69AB-5591-6A5CA4C4E6F6}"/>
              </a:ext>
            </a:extLst>
          </p:cNvPr>
          <p:cNvSpPr/>
          <p:nvPr userDrawn="1"/>
        </p:nvSpPr>
        <p:spPr>
          <a:xfrm>
            <a:off x="186647" y="171450"/>
            <a:ext cx="11818706" cy="65150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Tekstfelt 30">
            <a:extLst>
              <a:ext uri="{FF2B5EF4-FFF2-40B4-BE49-F238E27FC236}">
                <a16:creationId xmlns:a16="http://schemas.microsoft.com/office/drawing/2014/main" id="{1C581DE6-9EE2-30F9-B60A-DAE6C3B0A9CA}"/>
              </a:ext>
            </a:extLst>
          </p:cNvPr>
          <p:cNvSpPr txBox="1"/>
          <p:nvPr userDrawn="1"/>
        </p:nvSpPr>
        <p:spPr>
          <a:xfrm>
            <a:off x="609601" y="533022"/>
            <a:ext cx="36682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000" b="1" i="0" dirty="0">
                <a:solidFill>
                  <a:srgbClr val="001F33"/>
                </a:solidFill>
                <a:latin typeface="Poppins ExtraBold" pitchFamily="2" charset="77"/>
                <a:cs typeface="Poppins ExtraBold" pitchFamily="2" charset="77"/>
              </a:rPr>
              <a:t>Førstehjælp til PowerPoint</a:t>
            </a:r>
            <a:endParaRPr lang="da-DK" sz="2000" b="0" i="0" dirty="0">
              <a:solidFill>
                <a:srgbClr val="001F3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4B01FB16-3253-5F97-30FA-0318F1E998C1}"/>
              </a:ext>
            </a:extLst>
          </p:cNvPr>
          <p:cNvSpPr/>
          <p:nvPr userDrawn="1"/>
        </p:nvSpPr>
        <p:spPr>
          <a:xfrm>
            <a:off x="1696013" y="558621"/>
            <a:ext cx="119296" cy="10711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FAFBF9"/>
              </a:solidFill>
            </a:endParaRPr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F74FD0AB-ED2B-B478-FE44-EC61033D5601}"/>
              </a:ext>
            </a:extLst>
          </p:cNvPr>
          <p:cNvGrpSpPr/>
          <p:nvPr userDrawn="1"/>
        </p:nvGrpSpPr>
        <p:grpSpPr>
          <a:xfrm>
            <a:off x="3758568" y="555795"/>
            <a:ext cx="163021" cy="107115"/>
            <a:chOff x="6066419" y="438144"/>
            <a:chExt cx="250583" cy="164649"/>
          </a:xfrm>
        </p:grpSpPr>
        <p:sp>
          <p:nvSpPr>
            <p:cNvPr id="34" name="Rektangel 33">
              <a:extLst>
                <a:ext uri="{FF2B5EF4-FFF2-40B4-BE49-F238E27FC236}">
                  <a16:creationId xmlns:a16="http://schemas.microsoft.com/office/drawing/2014/main" id="{1F834844-5CA8-9C44-8E23-908FE45CA46D}"/>
                </a:ext>
              </a:extLst>
            </p:cNvPr>
            <p:cNvSpPr/>
            <p:nvPr userDrawn="1"/>
          </p:nvSpPr>
          <p:spPr>
            <a:xfrm>
              <a:off x="6066419" y="438144"/>
              <a:ext cx="250583" cy="164649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35" name="Billede 34">
              <a:extLst>
                <a:ext uri="{FF2B5EF4-FFF2-40B4-BE49-F238E27FC236}">
                  <a16:creationId xmlns:a16="http://schemas.microsoft.com/office/drawing/2014/main" id="{D5E9518F-8252-0B0C-EEFB-FAF4C8935B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115973" y="462716"/>
              <a:ext cx="151477" cy="120404"/>
            </a:xfrm>
            <a:prstGeom prst="rect">
              <a:avLst/>
            </a:prstGeom>
          </p:spPr>
        </p:pic>
      </p:grpSp>
      <p:grpSp>
        <p:nvGrpSpPr>
          <p:cNvPr id="36" name="Gruppe 35">
            <a:extLst>
              <a:ext uri="{FF2B5EF4-FFF2-40B4-BE49-F238E27FC236}">
                <a16:creationId xmlns:a16="http://schemas.microsoft.com/office/drawing/2014/main" id="{F1548C84-4F6E-940E-A9C0-D6593A6D3173}"/>
              </a:ext>
            </a:extLst>
          </p:cNvPr>
          <p:cNvGrpSpPr/>
          <p:nvPr userDrawn="1"/>
        </p:nvGrpSpPr>
        <p:grpSpPr>
          <a:xfrm>
            <a:off x="798356" y="1297941"/>
            <a:ext cx="10601975" cy="4860275"/>
            <a:chOff x="839176" y="1269188"/>
            <a:chExt cx="10601975" cy="4860275"/>
          </a:xfrm>
        </p:grpSpPr>
        <p:sp>
          <p:nvSpPr>
            <p:cNvPr id="37" name="Tekstfelt 36">
              <a:extLst>
                <a:ext uri="{FF2B5EF4-FFF2-40B4-BE49-F238E27FC236}">
                  <a16:creationId xmlns:a16="http://schemas.microsoft.com/office/drawing/2014/main" id="{DBDF2F24-040F-3CE7-AA2D-B10EEB6F7A22}"/>
                </a:ext>
              </a:extLst>
            </p:cNvPr>
            <p:cNvSpPr txBox="1"/>
            <p:nvPr userDrawn="1"/>
          </p:nvSpPr>
          <p:spPr>
            <a:xfrm>
              <a:off x="8353909" y="1269188"/>
              <a:ext cx="3087242" cy="14465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eaLnBrk="1" hangingPunct="1"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COPY/PASTE AF GAMLE SLIDES</a:t>
              </a:r>
              <a:endParaRPr lang="da-DK" sz="900" b="1" i="0" dirty="0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indent="0" eaLnBrk="1" hangingPunct="1"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Best practice: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Opret et slide i din nye præsentation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og kopier ét indholdselement ad gangen (fx kopier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 tekst fra én tekstboks).</a:t>
              </a:r>
            </a:p>
            <a:p>
              <a:pPr marL="0" indent="0" eaLnBrk="1" hangingPunct="1"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Eller kopier et helt slide over i din nye præsentation </a:t>
              </a:r>
              <a:b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og vælg derefter et passende layout. </a:t>
              </a:r>
              <a:b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Husk at slette de gamle, forkerte layouts (gå i Vis &gt; Slidemaster og slet dem).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38" name="Tekstfelt 37">
              <a:extLst>
                <a:ext uri="{FF2B5EF4-FFF2-40B4-BE49-F238E27FC236}">
                  <a16:creationId xmlns:a16="http://schemas.microsoft.com/office/drawing/2014/main" id="{DA3D6D3E-FDA6-654A-39AD-0399830A3116}"/>
                </a:ext>
              </a:extLst>
            </p:cNvPr>
            <p:cNvSpPr txBox="1"/>
            <p:nvPr userDrawn="1"/>
          </p:nvSpPr>
          <p:spPr>
            <a:xfrm>
              <a:off x="8353908" y="2964817"/>
              <a:ext cx="2952583" cy="24006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BRUG FOR ANDRE SLIDES?</a:t>
              </a:r>
              <a:br>
                <a:rPr lang="da-DK" sz="9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Find inspiration til dit oplæg ved at bruge typeslides.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I samlingen kan du finde proces- og tidslinjeslides, geografiske slides samt slides til visning af forskellige nøgletal mv. Du kan finde typeslides ved at klikke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her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.</a:t>
              </a:r>
              <a:b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Alternativt kan billederne findes ved at klikke på nedenstående link og åbne mappen ‘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Typeslides til PowerPoint præsentationer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’: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https://www.skyfish.com/p/sundhedsministeriet</a:t>
              </a:r>
              <a:endParaRPr lang="da-DK" altLang="da-DK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Det anbefales at kopiere hele slides ind i din egen præsentation. Dette gøres ved at markere det ønskede slide og brug </a:t>
              </a:r>
              <a:r>
                <a:rPr lang="pt-BR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CTRL+C </a:t>
              </a: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 at kopiere. Gå derefter ind i din præsentation og brug </a:t>
              </a:r>
              <a:r>
                <a:rPr lang="pt-BR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CTRL+V </a:t>
              </a: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 </a:t>
              </a:r>
              <a:b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at indsætte. </a:t>
              </a: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39" name="Tekstfelt 38">
              <a:extLst>
                <a:ext uri="{FF2B5EF4-FFF2-40B4-BE49-F238E27FC236}">
                  <a16:creationId xmlns:a16="http://schemas.microsoft.com/office/drawing/2014/main" id="{DF1A107D-ACC7-1251-18A4-DECD88B91959}"/>
                </a:ext>
              </a:extLst>
            </p:cNvPr>
            <p:cNvSpPr txBox="1"/>
            <p:nvPr userDrawn="1"/>
          </p:nvSpPr>
          <p:spPr>
            <a:xfrm>
              <a:off x="5001030" y="4759857"/>
              <a:ext cx="2689006" cy="1246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HJÆLPELINJER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Brug hjælpelinjer for at give dine slides et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mere professionelt og ensartet udtryk. 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fanen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Vis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sæt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hak ved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Hjælpelinjer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.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Tryk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 + F9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 hurtig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visning af hjælpelinjer.</a:t>
              </a:r>
            </a:p>
          </p:txBody>
        </p:sp>
        <p:sp>
          <p:nvSpPr>
            <p:cNvPr id="40" name="Tekstfelt 39">
              <a:extLst>
                <a:ext uri="{FF2B5EF4-FFF2-40B4-BE49-F238E27FC236}">
                  <a16:creationId xmlns:a16="http://schemas.microsoft.com/office/drawing/2014/main" id="{31DCD957-7A51-A666-C4A1-5E2B4AEBFBE3}"/>
                </a:ext>
              </a:extLst>
            </p:cNvPr>
            <p:cNvSpPr txBox="1"/>
            <p:nvPr userDrawn="1"/>
          </p:nvSpPr>
          <p:spPr>
            <a:xfrm>
              <a:off x="5040248" y="1269188"/>
              <a:ext cx="2772972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INDSÆT BILLEDER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dette ikon i dine slides, vælg billede og </a:t>
              </a:r>
              <a:b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Indsæt.</a:t>
              </a:r>
              <a:endParaRPr lang="en-GB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Departementets officielle fotos til dine slides findes ved at klikke </a:t>
              </a:r>
              <a:r>
                <a:rPr lang="da-DK" altLang="da-DK" sz="800" b="1" i="0" u="none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her</a:t>
              </a:r>
              <a:r>
                <a:rPr lang="da-DK" altLang="da-DK" sz="800" b="1" i="0" u="none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. </a:t>
              </a:r>
              <a:br>
                <a:rPr lang="da-DK" altLang="da-DK" sz="800" b="1" i="0" u="none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Alternativt kan billederne findes ved at klikke på nedenstående link og åbne mappen ‘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Billeder til PowerPoint præsentationer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’: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https://www.skyfish.com/p/sundhedsministeriet</a:t>
              </a:r>
              <a:endParaRPr lang="da-DK" altLang="da-DK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eaLnBrk="1" hangingPunct="1">
                <a:spcAft>
                  <a:spcPts val="600"/>
                </a:spcAft>
                <a:defRPr/>
              </a:pP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eaLnBrk="1" hangingPunct="1">
                <a:spcAft>
                  <a:spcPts val="600"/>
                </a:spcAft>
                <a:defRPr/>
              </a:pP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41" name="Tekstfelt 40">
              <a:extLst>
                <a:ext uri="{FF2B5EF4-FFF2-40B4-BE49-F238E27FC236}">
                  <a16:creationId xmlns:a16="http://schemas.microsoft.com/office/drawing/2014/main" id="{4EF8BE95-0D21-D52D-C915-6B99C96FA3FE}"/>
                </a:ext>
              </a:extLst>
            </p:cNvPr>
            <p:cNvSpPr txBox="1"/>
            <p:nvPr userDrawn="1"/>
          </p:nvSpPr>
          <p:spPr>
            <a:xfrm>
              <a:off x="5040248" y="2964817"/>
              <a:ext cx="2689006" cy="16004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BESKÆR BILLEDER / IKONER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1. </a:t>
              </a:r>
              <a:r>
                <a:rPr lang="da-DK" sz="800" b="0" i="0" noProof="1">
                  <a:solidFill>
                    <a:srgbClr val="000C2C"/>
                  </a:solidFill>
                  <a:latin typeface="Poppins Light" pitchFamily="2" charset="77"/>
                  <a:cs typeface="Poppins Light" pitchFamily="2" charset="77"/>
                </a:rPr>
                <a:t>Klik på billedet, klik på Fanen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Hjem / Billedeformatering / Beskær.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Ønsker du at skalere billedet, så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hold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SHIFT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-knappen nede, mens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du trækker i billedets hjørner.</a:t>
              </a:r>
            </a:p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Tip: </a:t>
              </a: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Hvis du sletter billedet og indsætter et nyt, kan billedet ligge foran teksten eller grafikken. Hvis dette sker, skal du vælge billedet, højreklikke og vælge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Placer bagest.</a:t>
              </a:r>
              <a:endParaRPr lang="en-GB" altLang="da-DK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42" name="Tekstfelt 41">
              <a:extLst>
                <a:ext uri="{FF2B5EF4-FFF2-40B4-BE49-F238E27FC236}">
                  <a16:creationId xmlns:a16="http://schemas.microsoft.com/office/drawing/2014/main" id="{F16F738E-F9F3-6837-12D6-727CCE0B8C89}"/>
                </a:ext>
              </a:extLst>
            </p:cNvPr>
            <p:cNvSpPr txBox="1"/>
            <p:nvPr userDrawn="1"/>
          </p:nvSpPr>
          <p:spPr>
            <a:xfrm>
              <a:off x="1423126" y="2964817"/>
              <a:ext cx="2689006" cy="14927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SKRIFTTYPER</a:t>
              </a:r>
              <a:br>
                <a:rPr lang="da-DK" sz="800" b="1" i="0" dirty="0">
                  <a:solidFill>
                    <a:srgbClr val="D35C5E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Brug typografien </a:t>
              </a:r>
              <a:r>
                <a:rPr lang="da-DK" altLang="da-DK" sz="800" b="1" i="0" u="sng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Poppins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i dine slides. 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Brug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TAB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for at gå frem i tekst-niveauer.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ENTER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derefter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TAB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for at skifte fra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et niveau til det næste. For at gå tilbage i tekstniveauer, brug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SHIFT+TAB.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Alternativt kan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orøg</a:t>
              </a: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Formindsk</a:t>
              </a: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</a:t>
              </a:r>
              <a:b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listeniveau bruges. </a:t>
              </a: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43" name="Tekstfelt 42">
              <a:extLst>
                <a:ext uri="{FF2B5EF4-FFF2-40B4-BE49-F238E27FC236}">
                  <a16:creationId xmlns:a16="http://schemas.microsoft.com/office/drawing/2014/main" id="{AAD054BF-80C4-E5D0-E6D5-D24D7B89D301}"/>
                </a:ext>
              </a:extLst>
            </p:cNvPr>
            <p:cNvSpPr txBox="1"/>
            <p:nvPr userDrawn="1"/>
          </p:nvSpPr>
          <p:spPr>
            <a:xfrm>
              <a:off x="1423126" y="1269188"/>
              <a:ext cx="2689006" cy="14927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 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VARIÈR MELLEM DINE SLIDES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1.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menupunktet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Nyt Slide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under fanen  Hjem for at indsætte et nyt standardslide.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b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2.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pilen</a:t>
              </a:r>
              <a: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ved siden af Layout for </a:t>
              </a:r>
              <a:b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at ændre slidets layout.</a:t>
              </a:r>
              <a:b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3.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Vælg Nulstil for at nulstille slidelayoutet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til oprindelige design. </a:t>
              </a:r>
            </a:p>
          </p:txBody>
        </p:sp>
        <p:sp>
          <p:nvSpPr>
            <p:cNvPr id="44" name="Tekstfelt 43">
              <a:extLst>
                <a:ext uri="{FF2B5EF4-FFF2-40B4-BE49-F238E27FC236}">
                  <a16:creationId xmlns:a16="http://schemas.microsoft.com/office/drawing/2014/main" id="{7CDC7F0B-9D01-DF37-7435-1DDF4747CA31}"/>
                </a:ext>
              </a:extLst>
            </p:cNvPr>
            <p:cNvSpPr txBox="1"/>
            <p:nvPr userDrawn="1"/>
          </p:nvSpPr>
          <p:spPr>
            <a:xfrm>
              <a:off x="1423126" y="4759857"/>
              <a:ext cx="2689006" cy="13696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INDSÆT SIDETAL ELLER DATO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Tilpas sidehoved- og fod som det sidste i din præsentation, så ændringerne går igennem på alle slides.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Sidehoved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Sidefod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under fanen Indsæt (indtast evt. tekst i sidefod).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Vælg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Anvend på alle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eller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Anvend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, hvis det kun skal være på et enkelt slide.</a:t>
              </a:r>
            </a:p>
          </p:txBody>
        </p:sp>
        <p:pic>
          <p:nvPicPr>
            <p:cNvPr id="45" name="Billede 44">
              <a:extLst>
                <a:ext uri="{FF2B5EF4-FFF2-40B4-BE49-F238E27FC236}">
                  <a16:creationId xmlns:a16="http://schemas.microsoft.com/office/drawing/2014/main" id="{792CCE3B-09F0-9707-E4ED-A13722D8607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l="3031"/>
            <a:stretch/>
          </p:blipFill>
          <p:spPr>
            <a:xfrm>
              <a:off x="839176" y="2471248"/>
              <a:ext cx="536739" cy="18681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6" name="Picture 19">
              <a:extLst>
                <a:ext uri="{FF2B5EF4-FFF2-40B4-BE49-F238E27FC236}">
                  <a16:creationId xmlns:a16="http://schemas.microsoft.com/office/drawing/2014/main" id="{C8599F4F-5D19-4A40-64EF-F0ECD9B16CB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t="4921"/>
            <a:stretch/>
          </p:blipFill>
          <p:spPr>
            <a:xfrm>
              <a:off x="845645" y="2040171"/>
              <a:ext cx="528461" cy="18681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7" name="Billede 46">
              <a:extLst>
                <a:ext uri="{FF2B5EF4-FFF2-40B4-BE49-F238E27FC236}">
                  <a16:creationId xmlns:a16="http://schemas.microsoft.com/office/drawing/2014/main" id="{A7CE51F8-41B1-DC83-96DB-D53C2C7572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115122" y="1591062"/>
              <a:ext cx="258984" cy="271721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8" name="Billede 47">
              <a:extLst>
                <a:ext uri="{FF2B5EF4-FFF2-40B4-BE49-F238E27FC236}">
                  <a16:creationId xmlns:a16="http://schemas.microsoft.com/office/drawing/2014/main" id="{DCC4A9E0-5411-0F65-46F9-1E1652B8EEE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/>
            <a:srcRect l="6949" r="7519" b="12060"/>
            <a:stretch/>
          </p:blipFill>
          <p:spPr>
            <a:xfrm>
              <a:off x="888365" y="4163628"/>
              <a:ext cx="485741" cy="202662"/>
            </a:xfrm>
            <a:prstGeom prst="rect">
              <a:avLst/>
            </a:prstGeom>
            <a:ln w="3175"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9" name="Billede 48">
              <a:extLst>
                <a:ext uri="{FF2B5EF4-FFF2-40B4-BE49-F238E27FC236}">
                  <a16:creationId xmlns:a16="http://schemas.microsoft.com/office/drawing/2014/main" id="{87AC3BEF-B2E3-24C3-FC31-177702FBB3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1063083" y="5081377"/>
              <a:ext cx="311024" cy="340645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0" name="Billede 49">
              <a:extLst>
                <a:ext uri="{FF2B5EF4-FFF2-40B4-BE49-F238E27FC236}">
                  <a16:creationId xmlns:a16="http://schemas.microsoft.com/office/drawing/2014/main" id="{281182C5-E141-3429-D9F8-AB64474DEC2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4706414" y="3287834"/>
              <a:ext cx="277217" cy="277217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1" name="7 Skalér billede">
              <a:extLst>
                <a:ext uri="{FF2B5EF4-FFF2-40B4-BE49-F238E27FC236}">
                  <a16:creationId xmlns:a16="http://schemas.microsoft.com/office/drawing/2014/main" id="{0B18E232-18CD-F752-420F-A9D6D7816B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4691650" y="3624012"/>
              <a:ext cx="297378" cy="2772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2" name="Picture 33">
              <a:extLst>
                <a:ext uri="{FF2B5EF4-FFF2-40B4-BE49-F238E27FC236}">
                  <a16:creationId xmlns:a16="http://schemas.microsoft.com/office/drawing/2014/main" id="{38BCAA21-5A86-3E4D-8AB8-E5A3970678E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/>
            <a:srcRect l="3901" t="45142" r="62601" b="9046"/>
            <a:stretch/>
          </p:blipFill>
          <p:spPr>
            <a:xfrm>
              <a:off x="4719239" y="1591062"/>
              <a:ext cx="264391" cy="249283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3" name="Billede 52">
              <a:extLst>
                <a:ext uri="{FF2B5EF4-FFF2-40B4-BE49-F238E27FC236}">
                  <a16:creationId xmlns:a16="http://schemas.microsoft.com/office/drawing/2014/main" id="{FA431572-9058-3D6A-39AF-608B56528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6675240" y="5470532"/>
              <a:ext cx="611759" cy="442162"/>
            </a:xfrm>
            <a:prstGeom prst="rect">
              <a:avLst/>
            </a:prstGeom>
          </p:spPr>
        </p:pic>
        <p:sp>
          <p:nvSpPr>
            <p:cNvPr id="54" name="Højre klammeparentes 53">
              <a:extLst>
                <a:ext uri="{FF2B5EF4-FFF2-40B4-BE49-F238E27FC236}">
                  <a16:creationId xmlns:a16="http://schemas.microsoft.com/office/drawing/2014/main" id="{B36092BD-B278-4770-7AFB-B7DC51A9784E}"/>
                </a:ext>
              </a:extLst>
            </p:cNvPr>
            <p:cNvSpPr/>
            <p:nvPr userDrawn="1"/>
          </p:nvSpPr>
          <p:spPr>
            <a:xfrm>
              <a:off x="6570605" y="5383103"/>
              <a:ext cx="45719" cy="568747"/>
            </a:xfrm>
            <a:prstGeom prst="rightBrace">
              <a:avLst>
                <a:gd name="adj1" fmla="val 0"/>
                <a:gd name="adj2" fmla="val 50805"/>
              </a:avLst>
            </a:prstGeom>
            <a:ln>
              <a:solidFill>
                <a:srgbClr val="001E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grpSp>
        <p:nvGrpSpPr>
          <p:cNvPr id="55" name="Gruppe 54">
            <a:extLst>
              <a:ext uri="{FF2B5EF4-FFF2-40B4-BE49-F238E27FC236}">
                <a16:creationId xmlns:a16="http://schemas.microsoft.com/office/drawing/2014/main" id="{B5E94853-8F6C-F073-B0B7-8DDF19102577}"/>
              </a:ext>
            </a:extLst>
          </p:cNvPr>
          <p:cNvGrpSpPr/>
          <p:nvPr userDrawn="1"/>
        </p:nvGrpSpPr>
        <p:grpSpPr>
          <a:xfrm>
            <a:off x="1696013" y="578691"/>
            <a:ext cx="83085" cy="71880"/>
            <a:chOff x="1848482" y="60325"/>
            <a:chExt cx="114300" cy="114300"/>
          </a:xfrm>
          <a:solidFill>
            <a:srgbClr val="001E32"/>
          </a:solidFill>
        </p:grpSpPr>
        <p:sp>
          <p:nvSpPr>
            <p:cNvPr id="56" name="Rektangel 55">
              <a:extLst>
                <a:ext uri="{FF2B5EF4-FFF2-40B4-BE49-F238E27FC236}">
                  <a16:creationId xmlns:a16="http://schemas.microsoft.com/office/drawing/2014/main" id="{2862258C-5776-6B7A-C805-9B0E7D00AADF}"/>
                </a:ext>
              </a:extLst>
            </p:cNvPr>
            <p:cNvSpPr/>
            <p:nvPr userDrawn="1"/>
          </p:nvSpPr>
          <p:spPr>
            <a:xfrm>
              <a:off x="1882775" y="60325"/>
              <a:ext cx="45719" cy="114300"/>
            </a:xfrm>
            <a:prstGeom prst="rect">
              <a:avLst/>
            </a:prstGeom>
            <a:grpFill/>
            <a:ln w="6350">
              <a:solidFill>
                <a:srgbClr val="001E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57" name="Rektangel 56">
              <a:extLst>
                <a:ext uri="{FF2B5EF4-FFF2-40B4-BE49-F238E27FC236}">
                  <a16:creationId xmlns:a16="http://schemas.microsoft.com/office/drawing/2014/main" id="{62BC3F12-E9CB-6B53-ED80-D0C403FEB98A}"/>
                </a:ext>
              </a:extLst>
            </p:cNvPr>
            <p:cNvSpPr/>
            <p:nvPr userDrawn="1"/>
          </p:nvSpPr>
          <p:spPr>
            <a:xfrm rot="5400000">
              <a:off x="1882773" y="65427"/>
              <a:ext cx="45718" cy="114300"/>
            </a:xfrm>
            <a:prstGeom prst="rect">
              <a:avLst/>
            </a:prstGeom>
            <a:grpFill/>
            <a:ln w="6350">
              <a:solidFill>
                <a:srgbClr val="001E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</p:spTree>
    <p:extLst>
      <p:ext uri="{BB962C8B-B14F-4D97-AF65-F5344CB8AC3E}">
        <p14:creationId xmlns:p14="http://schemas.microsoft.com/office/powerpoint/2010/main" val="540404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 2 linjer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A77099D1-5A69-D83C-0B15-119B1DCAAB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4355" y="1920255"/>
            <a:ext cx="2053608" cy="48116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4C7E346-519C-EE79-471B-BBBA4D0D594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4948" y="2542359"/>
            <a:ext cx="8929115" cy="185265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86000"/>
              </a:lnSpc>
              <a:defRPr sz="60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7" name="Date_GeneralDate">
            <a:extLst>
              <a:ext uri="{FF2B5EF4-FFF2-40B4-BE49-F238E27FC236}">
                <a16:creationId xmlns:a16="http://schemas.microsoft.com/office/drawing/2014/main" id="{5F4EBE02-A2D2-1099-57DD-48229D9B69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4983055"/>
            <a:ext cx="3369548" cy="198000"/>
          </a:xfrm>
          <a:prstGeom prst="rect">
            <a:avLst/>
          </a:prstGeom>
        </p:spPr>
        <p:txBody>
          <a:bodyPr/>
          <a:lstStyle>
            <a:lvl1pPr>
              <a:defRPr lang="en-GB" sz="1200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fld id="{64081DE6-F5A3-324C-BF78-CDC36131E867}" type="datetime2">
              <a:rPr lang="da-DK" smtClean="0"/>
              <a:t>20. november 2025</a:t>
            </a:fld>
            <a:endParaRPr lang="da-DK" dirty="0"/>
          </a:p>
        </p:txBody>
      </p:sp>
      <p:grpSp>
        <p:nvGrpSpPr>
          <p:cNvPr id="14" name="Group 11">
            <a:extLst>
              <a:ext uri="{FF2B5EF4-FFF2-40B4-BE49-F238E27FC236}">
                <a16:creationId xmlns:a16="http://schemas.microsoft.com/office/drawing/2014/main" id="{94A6D171-54DE-0E70-4AFB-26223C3ADDD5}"/>
              </a:ext>
            </a:extLst>
          </p:cNvPr>
          <p:cNvGrpSpPr/>
          <p:nvPr userDrawn="1"/>
        </p:nvGrpSpPr>
        <p:grpSpPr>
          <a:xfrm>
            <a:off x="558135" y="6454463"/>
            <a:ext cx="11075729" cy="198000"/>
            <a:chOff x="353568" y="6481572"/>
            <a:chExt cx="11524488" cy="0"/>
          </a:xfrm>
        </p:grpSpPr>
        <p:cxnSp>
          <p:nvCxnSpPr>
            <p:cNvPr id="15" name="Straight Connector 12">
              <a:extLst>
                <a:ext uri="{FF2B5EF4-FFF2-40B4-BE49-F238E27FC236}">
                  <a16:creationId xmlns:a16="http://schemas.microsoft.com/office/drawing/2014/main" id="{336255CF-E7DE-ACD8-1B1F-6ADECC0D2CC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64808" y="6481572"/>
              <a:ext cx="5413248" cy="0"/>
            </a:xfrm>
            <a:prstGeom prst="line">
              <a:avLst/>
            </a:prstGeom>
            <a:ln w="9525">
              <a:solidFill>
                <a:schemeClr val="bg1">
                  <a:alpha val="61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3">
              <a:extLst>
                <a:ext uri="{FF2B5EF4-FFF2-40B4-BE49-F238E27FC236}">
                  <a16:creationId xmlns:a16="http://schemas.microsoft.com/office/drawing/2014/main" id="{69647704-94A3-BA06-93F2-28F4A35073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53568" y="6481572"/>
              <a:ext cx="5413248" cy="0"/>
            </a:xfrm>
            <a:prstGeom prst="line">
              <a:avLst/>
            </a:prstGeom>
            <a:ln w="9525">
              <a:solidFill>
                <a:schemeClr val="bg1">
                  <a:alpha val="61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Picture 23">
            <a:extLst>
              <a:ext uri="{FF2B5EF4-FFF2-40B4-BE49-F238E27FC236}">
                <a16:creationId xmlns:a16="http://schemas.microsoft.com/office/drawing/2014/main" id="{5DD61486-B1AC-0E47-2059-510D661F5D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85030" b="43294"/>
          <a:stretch/>
        </p:blipFill>
        <p:spPr>
          <a:xfrm>
            <a:off x="5895067" y="6219395"/>
            <a:ext cx="401865" cy="35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9613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 2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C3D61575-E012-1775-2479-B5367CB0F0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5242" y="1917436"/>
            <a:ext cx="2072721" cy="48398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4C7E346-519C-EE79-471B-BBBA4D0D594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4948" y="2542359"/>
            <a:ext cx="8929115" cy="185265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86000"/>
              </a:lnSpc>
              <a:defRPr sz="600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4" name="Date_GeneralDate">
            <a:extLst>
              <a:ext uri="{FF2B5EF4-FFF2-40B4-BE49-F238E27FC236}">
                <a16:creationId xmlns:a16="http://schemas.microsoft.com/office/drawing/2014/main" id="{34096207-385A-3EAD-47FD-2E4621EEFD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4983055"/>
            <a:ext cx="3369548" cy="198000"/>
          </a:xfrm>
          <a:prstGeom prst="rect">
            <a:avLst/>
          </a:prstGeom>
        </p:spPr>
        <p:txBody>
          <a:bodyPr/>
          <a:lstStyle>
            <a:lvl1pPr>
              <a:defRPr lang="en-GB" sz="1200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fld id="{64081DE6-F5A3-324C-BF78-CDC36131E867}" type="datetime2">
              <a:rPr lang="da-DK" smtClean="0"/>
              <a:pPr/>
              <a:t>20. november 2025</a:t>
            </a:fld>
            <a:endParaRPr lang="da-DK" dirty="0"/>
          </a:p>
        </p:txBody>
      </p:sp>
      <p:pic>
        <p:nvPicPr>
          <p:cNvPr id="15" name="Billede 14">
            <a:extLst>
              <a:ext uri="{FF2B5EF4-FFF2-40B4-BE49-F238E27FC236}">
                <a16:creationId xmlns:a16="http://schemas.microsoft.com/office/drawing/2014/main" id="{0CB1201C-E341-5138-97D4-609F63612C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06078" y="6229424"/>
            <a:ext cx="380421" cy="333321"/>
          </a:xfrm>
          <a:prstGeom prst="rect">
            <a:avLst/>
          </a:prstGeom>
        </p:spPr>
      </p:pic>
      <p:grpSp>
        <p:nvGrpSpPr>
          <p:cNvPr id="16" name="Group 11">
            <a:extLst>
              <a:ext uri="{FF2B5EF4-FFF2-40B4-BE49-F238E27FC236}">
                <a16:creationId xmlns:a16="http://schemas.microsoft.com/office/drawing/2014/main" id="{01A2DE74-3DD7-2FBF-002D-207ADB0BAC20}"/>
              </a:ext>
            </a:extLst>
          </p:cNvPr>
          <p:cNvGrpSpPr/>
          <p:nvPr userDrawn="1"/>
        </p:nvGrpSpPr>
        <p:grpSpPr>
          <a:xfrm>
            <a:off x="558135" y="6454463"/>
            <a:ext cx="11075729" cy="198000"/>
            <a:chOff x="353568" y="6481572"/>
            <a:chExt cx="11524488" cy="0"/>
          </a:xfrm>
        </p:grpSpPr>
        <p:cxnSp>
          <p:nvCxnSpPr>
            <p:cNvPr id="17" name="Straight Connector 12">
              <a:extLst>
                <a:ext uri="{FF2B5EF4-FFF2-40B4-BE49-F238E27FC236}">
                  <a16:creationId xmlns:a16="http://schemas.microsoft.com/office/drawing/2014/main" id="{AF0C26BF-9A95-3F98-32F5-B8AF27BAFF6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64808" y="6481572"/>
              <a:ext cx="5413248" cy="0"/>
            </a:xfrm>
            <a:prstGeom prst="line">
              <a:avLst/>
            </a:prstGeom>
            <a:ln w="9525">
              <a:solidFill>
                <a:srgbClr val="001F33">
                  <a:alpha val="6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3">
              <a:extLst>
                <a:ext uri="{FF2B5EF4-FFF2-40B4-BE49-F238E27FC236}">
                  <a16:creationId xmlns:a16="http://schemas.microsoft.com/office/drawing/2014/main" id="{1E96E574-62FC-57A6-1809-420999EEF63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53568" y="6481572"/>
              <a:ext cx="5413248" cy="0"/>
            </a:xfrm>
            <a:prstGeom prst="line">
              <a:avLst/>
            </a:prstGeom>
            <a:ln w="9525">
              <a:solidFill>
                <a:srgbClr val="001F33">
                  <a:alpha val="6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572385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 3 linjer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B3B968D-28FD-1DB5-DA77-387FE72AC8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A151BEF9-1B57-9EB7-F4C6-848836985C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E8BBA77E-13D7-0305-D471-97C76D0D24D4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15" name="Date_GeneralDate">
            <a:extLst>
              <a:ext uri="{FF2B5EF4-FFF2-40B4-BE49-F238E27FC236}">
                <a16:creationId xmlns:a16="http://schemas.microsoft.com/office/drawing/2014/main" id="{5EF9F450-5709-79D6-F243-BFCCACDDB3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2791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FFA4DF43-7060-1F4C-B9DA-15167ACA319E}" type="datetime2">
              <a:rPr lang="da-DK" smtClean="0"/>
              <a:t>20. november 2025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604738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1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0929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2AD73C7B-688A-4F7C-AD33-466C6F7F1B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6E7148DC-222B-0DDA-7884-987EB4F69B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85563717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 3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1B47C338-9A51-4A8D-E7C4-0EEC9F299C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C64B1845-3814-F34B-906B-732D591F0A69}" type="datetime2">
              <a:rPr lang="da-DK" smtClean="0"/>
              <a:pPr/>
              <a:t>20. november 2025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466892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Forside 3 linjer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674C6460-C391-7D4D-A158-E0C35EC8DDEE}" type="datetime2">
              <a:rPr lang="da-DK" smtClean="0"/>
              <a:t>20. november 2025</a:t>
            </a:fld>
            <a:endParaRPr lang="da-DK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D40AFC8-6C6B-2843-1FDF-5807244A7A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3568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orside 3 linjer (indsæt bg-billede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7C12C1B1-2B2E-CAFB-6B6E-9221BCCDE09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BCA280B9-784E-C446-B43D-6088E7C899E8}" type="datetime2">
              <a:rPr lang="da-DK" smtClean="0"/>
              <a:t>20. november 2025</a:t>
            </a:fld>
            <a:endParaRPr lang="da-DK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AAB2BFC-91D3-E9C7-C572-6A7CFEABE8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9297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 3 linjer (indsæt bg-billed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2">
            <a:extLst>
              <a:ext uri="{FF2B5EF4-FFF2-40B4-BE49-F238E27FC236}">
                <a16:creationId xmlns:a16="http://schemas.microsoft.com/office/drawing/2014/main" id="{4EF0EC6E-6E7B-A47A-00A7-30B8C498112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400">
                <a:solidFill>
                  <a:srgbClr val="001F33"/>
                </a:solidFill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DC480B9D-61A0-BD44-BC01-C05AC6FB27A5}" type="datetime2">
              <a:rPr lang="da-DK" smtClean="0"/>
              <a:t>20. november 2025</a:t>
            </a:fld>
            <a:endParaRPr lang="da-DK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8CB36536-0958-76B0-8939-D8BD14A6E4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0238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 3 linjer + undertitel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A151BEF9-1B57-9EB7-F4C6-848836985C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255B0E7A-F0CC-74A0-FBAB-2DB32961BB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1839" y="5555325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CAAFD7F-21EC-1B24-B6FE-61527BFC39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232933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Agenda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739212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spcBef>
                <a:spcPts val="500"/>
              </a:spcBef>
              <a:buFont typeface="+mj-lt"/>
              <a:buAutoNum type="arabicPeriod"/>
              <a:defRPr sz="16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punkter til agendaen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10DFF83-670D-86D0-6A0A-38E8701E75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4" name="Pladsholder til billede 2">
            <a:extLst>
              <a:ext uri="{FF2B5EF4-FFF2-40B4-BE49-F238E27FC236}">
                <a16:creationId xmlns:a16="http://schemas.microsoft.com/office/drawing/2014/main" id="{8E0448F4-DC3B-EE55-4F4B-6197ED9F6CF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24809" y="3233854"/>
            <a:ext cx="2647191" cy="288425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7017120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Agenda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739212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spcBef>
                <a:spcPts val="500"/>
              </a:spcBef>
              <a:buSzPct val="110000"/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punkter til agendaen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10DFF83-670D-86D0-6A0A-38E8701E75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4" name="Pladsholder til billede 2">
            <a:extLst>
              <a:ext uri="{FF2B5EF4-FFF2-40B4-BE49-F238E27FC236}">
                <a16:creationId xmlns:a16="http://schemas.microsoft.com/office/drawing/2014/main" id="{5B9EE178-D314-89C0-7FC3-C13BB987DCB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24809" y="3233854"/>
            <a:ext cx="2647191" cy="288425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40098020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Agenda (hvid) + side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3625859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spcBef>
                <a:spcPts val="500"/>
              </a:spcBef>
              <a:buSzPct val="110000"/>
              <a:buFontTx/>
              <a:buBlip>
                <a:blip r:embed="rId2"/>
              </a:buBlip>
              <a:defRPr sz="1400" b="0" i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punkter til agendaen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10DFF83-670D-86D0-6A0A-38E8701E75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4" name="Pladsholder til billede 2">
            <a:extLst>
              <a:ext uri="{FF2B5EF4-FFF2-40B4-BE49-F238E27FC236}">
                <a16:creationId xmlns:a16="http://schemas.microsoft.com/office/drawing/2014/main" id="{BC713EFD-7EA9-6F17-D512-48FFDC83A60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24809" y="3233854"/>
            <a:ext cx="2647191" cy="288425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77ACF6E-598B-2215-5D9E-3B233AB86F83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424896" y="1838979"/>
            <a:ext cx="161516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Pct val="110000"/>
              <a:buFontTx/>
              <a:buNone/>
              <a:tabLst/>
              <a:defRPr sz="1400" b="1" i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Indsæt sidetal</a:t>
            </a:r>
          </a:p>
          <a:p>
            <a:pPr lvl="0"/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40321848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genda (hvid/blå) + ik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D0BED879-8438-1ABB-47C8-2F5BC9E4D85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2" name="Picture 22" descr="Text, icon&#10;&#10;Description automatically generated">
            <a:extLst>
              <a:ext uri="{FF2B5EF4-FFF2-40B4-BE49-F238E27FC236}">
                <a16:creationId xmlns:a16="http://schemas.microsoft.com/office/drawing/2014/main" id="{5BE36B3E-F647-CE6B-B4FE-5806815B68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915156">
            <a:off x="9194595" y="3205058"/>
            <a:ext cx="2219361" cy="298556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0"/>
              </a:prstClr>
            </a:outerShdw>
          </a:effectLst>
        </p:spPr>
      </p:pic>
      <p:sp>
        <p:nvSpPr>
          <p:cNvPr id="14" name="Title Placeholder 6">
            <a:extLst>
              <a:ext uri="{FF2B5EF4-FFF2-40B4-BE49-F238E27FC236}">
                <a16:creationId xmlns:a16="http://schemas.microsoft.com/office/drawing/2014/main" id="{AFEBA69C-6E73-E7BE-69EB-30CC606B1C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49274"/>
            <a:ext cx="4666527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9E01BDA1-1072-7053-89D2-E92356FE7FD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06437" y="1838830"/>
            <a:ext cx="4649929" cy="4290507"/>
          </a:xfrm>
        </p:spPr>
        <p:txBody>
          <a:bodyPr tIns="10800">
            <a:noAutofit/>
          </a:bodyPr>
          <a:lstStyle>
            <a:lvl1pPr marL="285750" indent="-285750" algn="l">
              <a:lnSpc>
                <a:spcPct val="100000"/>
              </a:lnSpc>
              <a:spcAft>
                <a:spcPts val="0"/>
              </a:spcAft>
              <a:buSzPct val="115000"/>
              <a:buFontTx/>
              <a:buBlip>
                <a:blip r:embed="rId3"/>
              </a:buBlip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  <a:p>
            <a:pPr lvl="0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522641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</p15:sldGuideLst>
    </p:ext>
  </p:extLst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reakerslide + undertitel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1ABF4861-411F-6B40-A5F2-578CA0A6F8D5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16A40B42-34A8-6F4D-BE90-21576A314F1F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AADCA59-9897-F442-BAA0-2622356FB08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520825"/>
            <a:ext cx="8462324" cy="2812635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7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2C2CBC8-85A3-E995-ACD8-92F1760C6C3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4"/>
            <a:ext cx="7094255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40059517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CFF4777D-E338-4CFD-BE30-102D94FC641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9B1496A2-B7EC-45EA-B589-0400366E8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9AB11272-A7DE-4526-8291-7355A8B0BE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4E16005-39DB-781B-F154-2FE006DDF7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53319208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reakerslide + undertitel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968FAA2A-8AA3-6D5E-1FE3-09259B8B2459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D9DF03-ADEA-B45B-6CA7-B385CC0A8AD7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2F78377F-834C-2891-4139-7E60A1F83226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D486DC7-75B5-C815-D206-6724F6D2B43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520825"/>
            <a:ext cx="8462324" cy="2812635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700" b="1" i="0">
                <a:solidFill>
                  <a:srgbClr val="011E3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EBE20CE5-0703-F10D-59E0-4A81D5BB15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4"/>
            <a:ext cx="7094255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37389102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reakerslide + undertitel + ikon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2">
            <a:extLst>
              <a:ext uri="{FF2B5EF4-FFF2-40B4-BE49-F238E27FC236}">
                <a16:creationId xmlns:a16="http://schemas.microsoft.com/office/drawing/2014/main" id="{C4A8E030-A8AB-54AC-708F-C3A20DCE0AE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28656" y="2968978"/>
            <a:ext cx="3346444" cy="316036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753D4E7-5EA2-FAB1-F7B6-0FB59C5E52A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901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C324F86-C2DB-118F-C3EF-53B8BCC5C4F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900" y="4343957"/>
            <a:ext cx="5956855" cy="1036182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36325174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reakerslide + undertitel + ikon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2">
            <a:extLst>
              <a:ext uri="{FF2B5EF4-FFF2-40B4-BE49-F238E27FC236}">
                <a16:creationId xmlns:a16="http://schemas.microsoft.com/office/drawing/2014/main" id="{9D8BBD5D-CC38-E04B-ABB1-2D9AA31FAA3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28656" y="2968978"/>
            <a:ext cx="3346444" cy="316036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D035B36-2FF0-9EA5-661F-6E05B8305D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901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11E3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6D618689-9156-DAB8-CEFC-DC76521E16D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900" y="4343957"/>
            <a:ext cx="5956855" cy="1036182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478815003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Breakerslide + undertitel + ikon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2">
            <a:extLst>
              <a:ext uri="{FF2B5EF4-FFF2-40B4-BE49-F238E27FC236}">
                <a16:creationId xmlns:a16="http://schemas.microsoft.com/office/drawing/2014/main" id="{9D8BBD5D-CC38-E04B-ABB1-2D9AA31FAA3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28656" y="2968978"/>
            <a:ext cx="3346444" cy="316036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D035B36-2FF0-9EA5-661F-6E05B8305D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901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11E3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C6387FE-D93F-25EC-BCC5-71688E37642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900" y="4343957"/>
            <a:ext cx="5956855" cy="1036182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762083049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5196614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spcBef>
                <a:spcPts val="1000"/>
              </a:spcBef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5388" y="0"/>
            <a:ext cx="5916611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B3BEEC80-DDD4-D807-C95E-2A7378E566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5210176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</a:t>
            </a:r>
            <a:br>
              <a:rPr lang="da-DK" dirty="0"/>
            </a:br>
            <a:r>
              <a:rPr lang="da-DK" dirty="0"/>
              <a:t>titel på to linjer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0D71C9D0-0C82-900C-6E7E-E0F595D4F6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024656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billede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75388" y="1838979"/>
            <a:ext cx="519661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spcBef>
                <a:spcPts val="1000"/>
              </a:spcBef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5916612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6BBA6A2C-42C6-9F99-FAD1-027A1B750E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5388" y="526774"/>
            <a:ext cx="5196612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3D7AAB36-E332-7EDD-C13D-C4121E8D39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081470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2/3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EC97FAF7-4306-364D-9520-0488FB44665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3725" y="0"/>
            <a:ext cx="7788275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A8AD302-B752-299B-CFE4-C17F62FD1D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373438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skrives </a:t>
            </a:r>
            <a:br>
              <a:rPr lang="da-DK" dirty="0"/>
            </a:br>
            <a:r>
              <a:rPr lang="da-DK" dirty="0"/>
              <a:t>en kort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44030793-2066-721F-6DC5-F2D2BC12F9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321967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1/3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70682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0BA47897-F1FB-9D44-8046-497FA3C741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7068277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D0F0FA2F-2E47-41AD-783B-A24C7E5E3B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518779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indhold + 2/3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0EDC9E3-C80A-2A40-9533-49AF9295B2CA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283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6AE91C80-C7B5-2D78-8B52-F259E53EEA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7081838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E5AF2B42-8B30-AACC-806F-F2F72CFD78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622912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Stort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F0171505-8802-0944-A61E-B67D669B4F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126243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Stor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billede 7">
            <a:extLst>
              <a:ext uri="{FF2B5EF4-FFF2-40B4-BE49-F238E27FC236}">
                <a16:creationId xmlns:a16="http://schemas.microsoft.com/office/drawing/2014/main" id="{C5E43D95-9B41-405F-A20A-C21AA25723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BA28DE0A-FA83-4D67-A5AF-4DC270D055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16217382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7AA7FB18-E804-8EE6-0DC1-2474D64EE8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21706" y="1717964"/>
            <a:ext cx="4744172" cy="3426691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6DE07A4F-EAF1-6414-6ADB-5B87DDFFE5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6399" y="1717964"/>
            <a:ext cx="4744172" cy="3426691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272002714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35A8C7D6-6C86-C425-0BE6-5414844249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93240" y="977900"/>
            <a:ext cx="3352265" cy="2392024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endParaRPr lang="da-DK" dirty="0"/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5117A3E4-33CB-9BC4-8E3B-3700700FAF1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93240" y="3488076"/>
            <a:ext cx="3352265" cy="2392024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AE63FE9-6F24-10FD-9E25-0A3D56D2BF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66690" y="977900"/>
            <a:ext cx="6199188" cy="49022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813021148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Stort billede + to tekstbok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629C7310-860F-0C43-8B3F-D4CCDFB42A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8638" y="728661"/>
            <a:ext cx="3346444" cy="5400675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D283CF49-21DC-524F-8A5D-4370A74FDF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12125" y="728662"/>
            <a:ext cx="3382101" cy="5400675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AA0A10C7-16E7-EB4C-DCB0-49445974C5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110404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Stort billede + tre tekstbok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B648C083-FD7F-4F40-A905-1C2067A0181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3664" y="2161813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 marL="342900" indent="-342900">
              <a:buClr>
                <a:srgbClr val="052C43"/>
              </a:buClr>
              <a:buFont typeface="+mj-lt"/>
              <a:buAutoNum type="arabicPeriod"/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22834BB1-4EA9-514D-8881-FD59DFFF9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22778" y="2161813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 marL="342900" indent="-342900">
              <a:buFont typeface="+mj-lt"/>
              <a:buAutoNum type="arabicPeriod" startAt="2"/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F30196AF-1B1B-994B-A3E5-92A4CF4416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29222" y="2161813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 marL="342900" indent="-342900">
              <a:buFont typeface="+mj-lt"/>
              <a:buAutoNum type="arabicPeriod" startAt="3"/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43654F86-F1E0-18BB-C63B-18500CD981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11394229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tort billede + fire tekstbok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7159BF0-334D-D84B-B567-8EA9F356134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9114" y="720000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  <a:lvl4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4pPr>
          </a:lstStyle>
          <a:p>
            <a:pPr lvl="0"/>
            <a:r>
              <a:rPr lang="da-DK" noProof="0" dirty="0"/>
              <a:t>Her kan der skrives en brødtekst</a:t>
            </a:r>
          </a:p>
          <a:p>
            <a:pPr lvl="3"/>
            <a:endParaRPr lang="da-DK" dirty="0" err="1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D3C8AF52-BFC0-C941-8D4A-E5E9CEDDCD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19114" y="3603626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D5A58AFA-D942-0747-AE96-A4F8F54DB3A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25558" y="720000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510C91F4-2E90-794A-8FC5-2888B19FC50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25559" y="3603626"/>
            <a:ext cx="3346442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84103A12-7D00-38E3-5B40-6EA7E58FC0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704987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+ under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1F4A240-FE55-5E4D-8434-FE7228997D8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8" y="1838980"/>
            <a:ext cx="10752001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79C8EE5C-7EAA-484E-AC3C-3D8777FD0580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719998" y="2192593"/>
            <a:ext cx="10751999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087AD71-9BD1-770C-1A9B-D3AA48C560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tekst 10">
            <a:extLst>
              <a:ext uri="{FF2B5EF4-FFF2-40B4-BE49-F238E27FC236}">
                <a16:creationId xmlns:a16="http://schemas.microsoft.com/office/drawing/2014/main" id="{B8EEC832-20B0-5CE8-1E3E-BCDAC4843F9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9997" y="6203382"/>
            <a:ext cx="10751999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3A0A27D6-2B30-DEBA-19BB-58035D0497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86581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</p15:sldGuideLst>
    </p:ext>
  </p:extLst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grafer + underoverskrif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3"/>
            <a:ext cx="5196612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2192594"/>
            <a:ext cx="5196613" cy="3925510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B3FD7A7-17B8-EF4B-96F3-90B8F87F4DA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75388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titel på grafen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974C9416-ACD2-1146-B119-32E0B8A1B46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9998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3FF4ED4E-A527-444F-B84B-BF2150B48B4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75388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0" name="Title Placeholder 6">
            <a:extLst>
              <a:ext uri="{FF2B5EF4-FFF2-40B4-BE49-F238E27FC236}">
                <a16:creationId xmlns:a16="http://schemas.microsoft.com/office/drawing/2014/main" id="{8B73A161-A2D2-1240-CF66-F89C557BF8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3" name="Pladsholder til slidenummer 1">
            <a:extLst>
              <a:ext uri="{FF2B5EF4-FFF2-40B4-BE49-F238E27FC236}">
                <a16:creationId xmlns:a16="http://schemas.microsoft.com/office/drawing/2014/main" id="{92FB5F5F-BFC9-48BD-7FB9-C5B3462240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355498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grafer + underoverskrif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2192595"/>
            <a:ext cx="3359877" cy="3925512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0EDC9E3-C80A-2A40-9533-49AF9295B2CA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03726" y="2192595"/>
            <a:ext cx="3384550" cy="3925512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112123" y="2192595"/>
            <a:ext cx="3359877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5175114-9C5E-8740-8061-4C967D5B9D7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33598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AF42B0D-AB69-E244-ADAF-A1A7A438A9E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428399" y="1838980"/>
            <a:ext cx="33598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51634F0-3905-3946-B532-B745A2FB66C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112123" y="1838980"/>
            <a:ext cx="33598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1100D048-A671-6049-89A3-EE7A240D660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9998" y="6203382"/>
            <a:ext cx="3359877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BE022DEF-7EC3-2E43-A35E-6DBE96A264C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28398" y="6204210"/>
            <a:ext cx="3359877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9" name="Pladsholder til tekst 10">
            <a:extLst>
              <a:ext uri="{FF2B5EF4-FFF2-40B4-BE49-F238E27FC236}">
                <a16:creationId xmlns:a16="http://schemas.microsoft.com/office/drawing/2014/main" id="{2D2E9C79-38E8-6744-97AF-B6329D17BB0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12122" y="6203382"/>
            <a:ext cx="3359877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20" name="Title Placeholder 6">
            <a:extLst>
              <a:ext uri="{FF2B5EF4-FFF2-40B4-BE49-F238E27FC236}">
                <a16:creationId xmlns:a16="http://schemas.microsoft.com/office/drawing/2014/main" id="{EFA0D47A-B7D6-316E-7126-F7BB367694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332DCE6C-660D-4DC9-7AD1-C0A013AE68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882979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graf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3"/>
            <a:ext cx="5196612" cy="392551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buClr>
                <a:srgbClr val="001F33"/>
              </a:buClr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stå en forklarende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1838980"/>
            <a:ext cx="5196613" cy="4279124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3FF4ED4E-A527-444F-B84B-BF2150B48B4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75388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DF6BF1F6-1033-B949-AC7B-F1E767338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84F0DC34-73AC-4F67-04C9-BF2D784F34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859898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graf (høj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FD19692-002C-EEF2-D03F-A04E12F7214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8952" y="2192593"/>
            <a:ext cx="5196612" cy="392551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buClr>
                <a:srgbClr val="001F33"/>
              </a:buClr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stå en forklarende tekst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64A5B19-83FE-CF1A-47B2-51575C5C314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06437" y="1838980"/>
            <a:ext cx="5196613" cy="4279124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6180578-4C38-CEF0-BE82-C5A56BBC398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88952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0F5B53A9-9D24-DCAD-4C2E-16150E99E57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6437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5" name="Title Placeholder 6">
            <a:extLst>
              <a:ext uri="{FF2B5EF4-FFF2-40B4-BE49-F238E27FC236}">
                <a16:creationId xmlns:a16="http://schemas.microsoft.com/office/drawing/2014/main" id="{A5784B0B-15DA-E09E-D6F8-E32EE515F7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545226A2-00E9-5C40-EB2B-875573A703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186659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7AA7FB18-E804-8EE6-0DC1-2474D64EE8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21706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6DE07A4F-EAF1-6414-6ADB-5B87DDFFE5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6399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1871447546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 + 2/3 graf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93E7BDC-7D35-BB45-858F-F6D84CDD2A3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8" y="1838980"/>
            <a:ext cx="70682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2304DCC-E205-FD44-8401-97B4F3272B4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12123" y="2192595"/>
            <a:ext cx="3359877" cy="3925512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buClr>
                <a:srgbClr val="001F33"/>
              </a:buClr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0B600FB-7210-0A4A-8F6F-103524D26832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20000" y="2192595"/>
            <a:ext cx="7068275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D984D47B-2B12-FD40-9545-7004191157A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20000" y="6203382"/>
            <a:ext cx="7068275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EF921404-B5E7-C447-A87C-8F0D34B1C1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91B79680-B232-5BDF-EC8E-07E6CFB7A1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806679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Et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10747201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466A0D0-49BA-B047-BF1B-A4F1361492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DB00B1B7-9697-24EC-8B78-42D80E3AA4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9867471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519661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1838979"/>
            <a:ext cx="5196613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F240547C-8A49-034D-A902-9D05E5F706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6E38CED4-E13C-6473-B4BE-9B9F016284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828370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4"/>
            <a:ext cx="5196612" cy="3925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526775"/>
            <a:ext cx="5196613" cy="55913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C68DCC35-2BAB-9447-BA24-7549B52AE7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5210174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F1868182-CB4F-C957-7495-ECC1854217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358187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4"/>
            <a:ext cx="5196612" cy="3925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2192594"/>
            <a:ext cx="5196613" cy="3925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B3FD7A7-17B8-EF4B-96F3-90B8F87F4DA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75388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10" name="Title Placeholder 6">
            <a:extLst>
              <a:ext uri="{FF2B5EF4-FFF2-40B4-BE49-F238E27FC236}">
                <a16:creationId xmlns:a16="http://schemas.microsoft.com/office/drawing/2014/main" id="{98E1777A-47A7-3248-A02A-3404581D5A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C9427D58-80C2-B05C-1012-A7CACB71BF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34868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2 indhold minus 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00E92B61-135E-9241-A714-ADBD86C1286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20722" y="739893"/>
            <a:ext cx="5195237" cy="5378213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skrives en tekst i to spalter</a:t>
            </a:r>
          </a:p>
        </p:txBody>
      </p:sp>
      <p:sp>
        <p:nvSpPr>
          <p:cNvPr id="9" name="Pladsholder til indhold 4">
            <a:extLst>
              <a:ext uri="{FF2B5EF4-FFF2-40B4-BE49-F238E27FC236}">
                <a16:creationId xmlns:a16="http://schemas.microsoft.com/office/drawing/2014/main" id="{C8E56B9E-B394-6F44-B7AC-8A34CAE8E4C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76041" y="739893"/>
            <a:ext cx="5195236" cy="537821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skrives en tekst i to spalter</a:t>
            </a:r>
          </a:p>
          <a:p>
            <a:endParaRPr lang="da-DK" dirty="0"/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E0517B9D-FC01-5688-6302-DBF22CCE53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049512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re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0EDC9E3-C80A-2A40-9533-49AF9295B2CA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283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112123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0C93DCA1-ABBA-1644-838D-DA89727CB8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48B6340E-BDEC-50F7-ED43-D01A10D4E6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912827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Fire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00E92B61-135E-9241-A714-ADBD86C1286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20723" y="1838980"/>
            <a:ext cx="2418300" cy="4279126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8" name="Pladsholder til indhold 3">
            <a:extLst>
              <a:ext uri="{FF2B5EF4-FFF2-40B4-BE49-F238E27FC236}">
                <a16:creationId xmlns:a16="http://schemas.microsoft.com/office/drawing/2014/main" id="{F631C19D-1AC3-7A4D-8199-EEF0EEF9D73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98382" y="1838979"/>
            <a:ext cx="2418300" cy="4279127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  <a:p>
            <a:endParaRPr lang="da-DK" dirty="0"/>
          </a:p>
        </p:txBody>
      </p:sp>
      <p:sp>
        <p:nvSpPr>
          <p:cNvPr id="9" name="Pladsholder til indhold 4">
            <a:extLst>
              <a:ext uri="{FF2B5EF4-FFF2-40B4-BE49-F238E27FC236}">
                <a16:creationId xmlns:a16="http://schemas.microsoft.com/office/drawing/2014/main" id="{C8E56B9E-B394-6F44-B7AC-8A34CAE8E4C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76041" y="1838979"/>
            <a:ext cx="2418300" cy="4279127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  <a:p>
            <a:endParaRPr lang="da-DK" dirty="0"/>
          </a:p>
        </p:txBody>
      </p:sp>
      <p:sp>
        <p:nvSpPr>
          <p:cNvPr id="10" name="Pladsholder til indhold 5">
            <a:extLst>
              <a:ext uri="{FF2B5EF4-FFF2-40B4-BE49-F238E27FC236}">
                <a16:creationId xmlns:a16="http://schemas.microsoft.com/office/drawing/2014/main" id="{FAB4E77D-E901-8941-87C9-C2A9E5EB5461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9053700" y="1838980"/>
            <a:ext cx="2418300" cy="4279126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  <a:p>
            <a:endParaRPr lang="da-DK" dirty="0"/>
          </a:p>
        </p:txBody>
      </p:sp>
      <p:sp>
        <p:nvSpPr>
          <p:cNvPr id="13" name="Title Placeholder 6">
            <a:extLst>
              <a:ext uri="{FF2B5EF4-FFF2-40B4-BE49-F238E27FC236}">
                <a16:creationId xmlns:a16="http://schemas.microsoft.com/office/drawing/2014/main" id="{6CF434F2-D7EA-E742-8CFF-313ADEB506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EBD88EFD-7612-6252-4DE9-8315538497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279396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ikon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4E31BDB8-F07C-6451-F495-6B18EA88FE6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9E01BDA1-1072-7053-89D2-E92356FE7FD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819034" y="1838830"/>
            <a:ext cx="4649929" cy="4290507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879EC4E-05FF-99EB-113E-0B3FB6E888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9031" y="549274"/>
            <a:ext cx="4649931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sz="35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E33A010E-2CB8-53AB-7D15-C8CA7D253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r>
              <a:rPr lang="da-DK" dirty="0"/>
              <a:t>  </a:t>
            </a:r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F91B5162-D6C6-C6A5-3BD3-5C9A5809A56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38830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4C26FAE1-2302-6C86-9425-043DE9302562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836FEE5-025F-12E9-110E-329785172712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F9126C-DBA0-8ECA-C3D2-14831AD627B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1927126375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ikon (høj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D0BED879-8438-1ABB-47C8-2F5BC9E4D85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Pladsholder til tekst 10">
            <a:extLst>
              <a:ext uri="{FF2B5EF4-FFF2-40B4-BE49-F238E27FC236}">
                <a16:creationId xmlns:a16="http://schemas.microsoft.com/office/drawing/2014/main" id="{EB831C48-16E4-CC96-C355-15C6C3F2C1D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3036" y="1808162"/>
            <a:ext cx="4649929" cy="4321176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Title Placeholder 6">
            <a:extLst>
              <a:ext uri="{FF2B5EF4-FFF2-40B4-BE49-F238E27FC236}">
                <a16:creationId xmlns:a16="http://schemas.microsoft.com/office/drawing/2014/main" id="{AFEBA69C-6E73-E7BE-69EB-30CC606B1C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49274"/>
            <a:ext cx="4666527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1CEF3F83-3BCF-A8F6-57D9-F23BB13ACD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37AFC3A-73A7-13EC-5E2A-6B249C65572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2531" y="1808162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15" name="Gruppe 14">
            <a:extLst>
              <a:ext uri="{FF2B5EF4-FFF2-40B4-BE49-F238E27FC236}">
                <a16:creationId xmlns:a16="http://schemas.microsoft.com/office/drawing/2014/main" id="{0FCE6798-444F-AB28-4C32-595775CC8CCE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18" name="Rektangel 17">
              <a:extLst>
                <a:ext uri="{FF2B5EF4-FFF2-40B4-BE49-F238E27FC236}">
                  <a16:creationId xmlns:a16="http://schemas.microsoft.com/office/drawing/2014/main" id="{C211B709-5171-C475-CF07-78F481FA32B3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9" name="Triangle 5">
              <a:extLst>
                <a:ext uri="{FF2B5EF4-FFF2-40B4-BE49-F238E27FC236}">
                  <a16:creationId xmlns:a16="http://schemas.microsoft.com/office/drawing/2014/main" id="{E5F0466B-5DD1-0685-329C-C777682D50C1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9557666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35A8C7D6-6C86-C425-0BE6-5414844249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93240" y="977900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endParaRPr lang="da-DK" dirty="0"/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5117A3E4-33CB-9BC4-8E3B-3700700FAF1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93240" y="3488076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AE63FE9-6F24-10FD-9E25-0A3D56D2BF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66690" y="977900"/>
            <a:ext cx="6199188" cy="4902200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2173431234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nøgletal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4E31BDB8-F07C-6451-F495-6B18EA88FE6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" name="Pladsholder til tekst 10">
            <a:extLst>
              <a:ext uri="{FF2B5EF4-FFF2-40B4-BE49-F238E27FC236}">
                <a16:creationId xmlns:a16="http://schemas.microsoft.com/office/drawing/2014/main" id="{1AE36A81-722C-1788-993C-81CB35E2695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23037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9E01BDA1-1072-7053-89D2-E92356FE7FD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819034" y="1838830"/>
            <a:ext cx="4649929" cy="4290507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879EC4E-05FF-99EB-113E-0B3FB6E888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9031" y="549274"/>
            <a:ext cx="4649931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sz="35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i to linjer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A192B2D2-6766-5491-0AB2-434F7FEE8FD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23037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6B881A5A-B339-3603-BC1B-0CC113AED7C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3036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9733E2E9-E4E8-795B-929A-CCA4B2AA1AF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3036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9" name="Gruppe 8">
            <a:extLst>
              <a:ext uri="{FF2B5EF4-FFF2-40B4-BE49-F238E27FC236}">
                <a16:creationId xmlns:a16="http://schemas.microsoft.com/office/drawing/2014/main" id="{F25DD4F8-5B63-7590-E118-845BC48F35BB}"/>
              </a:ext>
            </a:extLst>
          </p:cNvPr>
          <p:cNvGrpSpPr/>
          <p:nvPr userDrawn="1"/>
        </p:nvGrpSpPr>
        <p:grpSpPr>
          <a:xfrm rot="10800000">
            <a:off x="539978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F7932904-571D-5E32-BE0F-FEA2C01CCC55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1" name="Triangle 5">
              <a:extLst>
                <a:ext uri="{FF2B5EF4-FFF2-40B4-BE49-F238E27FC236}">
                  <a16:creationId xmlns:a16="http://schemas.microsoft.com/office/drawing/2014/main" id="{9FBC9635-7C06-7D56-4994-DE37DED0EBB1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E33A010E-2CB8-53AB-7D15-C8CA7D253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r>
              <a:rPr lang="da-DK" dirty="0"/>
              <a:t>  </a:t>
            </a: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DEB6042C-8E55-A22F-D213-028E45DCB30B}"/>
              </a:ext>
            </a:extLst>
          </p:cNvPr>
          <p:cNvSpPr/>
          <p:nvPr userDrawn="1"/>
        </p:nvSpPr>
        <p:spPr>
          <a:xfrm>
            <a:off x="13052063" y="0"/>
            <a:ext cx="3285716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47F8C41F-1849-1491-4358-3F18DDEB9EA3}"/>
              </a:ext>
            </a:extLst>
          </p:cNvPr>
          <p:cNvSpPr txBox="1"/>
          <p:nvPr userDrawn="1"/>
        </p:nvSpPr>
        <p:spPr>
          <a:xfrm>
            <a:off x="13218213" y="458836"/>
            <a:ext cx="2953415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Her kan du udskifte tallet i den mørkeblå boks. </a:t>
            </a:r>
          </a:p>
          <a:p>
            <a:pPr>
              <a:lnSpc>
                <a:spcPct val="150000"/>
              </a:lnSpc>
            </a:pPr>
            <a:endParaRPr lang="da-DK" sz="16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</a:pP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 Dette gøres ved at klikke på tallet.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08042708"/>
      </p:ext>
    </p:extLst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hold + nøgletal (høj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D0BED879-8438-1ABB-47C8-2F5BC9E4D85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" name="Pladsholder til tekst 10">
            <a:extLst>
              <a:ext uri="{FF2B5EF4-FFF2-40B4-BE49-F238E27FC236}">
                <a16:creationId xmlns:a16="http://schemas.microsoft.com/office/drawing/2014/main" id="{22379632-96A3-AB2C-25DA-8B799E63F15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F7041AED-86BB-7F6E-5886-0A338F9BFF1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49D0BF1F-F859-A1C8-7147-944DE51792A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72A286F0-25FA-3F6D-4BFD-CCD3943AF55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7" name="Gruppe 6">
            <a:extLst>
              <a:ext uri="{FF2B5EF4-FFF2-40B4-BE49-F238E27FC236}">
                <a16:creationId xmlns:a16="http://schemas.microsoft.com/office/drawing/2014/main" id="{12704EE7-85B5-A328-E73F-600C2976420A}"/>
              </a:ext>
            </a:extLst>
          </p:cNvPr>
          <p:cNvGrpSpPr/>
          <p:nvPr userDrawn="1"/>
        </p:nvGrpSpPr>
        <p:grpSpPr>
          <a:xfrm rot="10800000">
            <a:off x="5399787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44AFCBB3-37D3-99C6-0CB4-90B862510C9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8FDBCF39-D5D1-E456-6338-6DF8861B8723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0" name="Pladsholder til tekst 10">
            <a:extLst>
              <a:ext uri="{FF2B5EF4-FFF2-40B4-BE49-F238E27FC236}">
                <a16:creationId xmlns:a16="http://schemas.microsoft.com/office/drawing/2014/main" id="{EB831C48-16E4-CC96-C355-15C6C3F2C1D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3036" y="1808162"/>
            <a:ext cx="4649929" cy="4321176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Title Placeholder 6">
            <a:extLst>
              <a:ext uri="{FF2B5EF4-FFF2-40B4-BE49-F238E27FC236}">
                <a16:creationId xmlns:a16="http://schemas.microsoft.com/office/drawing/2014/main" id="{AFEBA69C-6E73-E7BE-69EB-30CC606B1C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49274"/>
            <a:ext cx="4666527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i to linjer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1CEF3F83-3BCF-A8F6-57D9-F23BB13ACD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826A8927-3BA1-07AC-FD77-B66D1BB85B67}"/>
              </a:ext>
            </a:extLst>
          </p:cNvPr>
          <p:cNvSpPr/>
          <p:nvPr userDrawn="1"/>
        </p:nvSpPr>
        <p:spPr>
          <a:xfrm>
            <a:off x="13052063" y="0"/>
            <a:ext cx="3285716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Tekstfelt 21">
            <a:extLst>
              <a:ext uri="{FF2B5EF4-FFF2-40B4-BE49-F238E27FC236}">
                <a16:creationId xmlns:a16="http://schemas.microsoft.com/office/drawing/2014/main" id="{1BC77262-DE8C-BC9E-47B2-D4E8BDD562D2}"/>
              </a:ext>
            </a:extLst>
          </p:cNvPr>
          <p:cNvSpPr txBox="1"/>
          <p:nvPr userDrawn="1"/>
        </p:nvSpPr>
        <p:spPr>
          <a:xfrm>
            <a:off x="13218213" y="458836"/>
            <a:ext cx="2953415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Her kan du udskifte tallet i den mørkeblå boks. </a:t>
            </a:r>
          </a:p>
          <a:p>
            <a:pPr>
              <a:lnSpc>
                <a:spcPct val="150000"/>
              </a:lnSpc>
            </a:pPr>
            <a:endParaRPr lang="da-DK" sz="16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</a:pP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 Dette gøres ved at klikke på tallet.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96339472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re søjler m.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30B27B1D-7D86-F587-F5FE-4059E628D6B6}"/>
              </a:ext>
            </a:extLst>
          </p:cNvPr>
          <p:cNvSpPr/>
          <p:nvPr userDrawn="1"/>
        </p:nvSpPr>
        <p:spPr>
          <a:xfrm>
            <a:off x="-1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82A6543D-96E7-C8CF-E1AF-62C7F39D1623}"/>
              </a:ext>
            </a:extLst>
          </p:cNvPr>
          <p:cNvSpPr/>
          <p:nvPr userDrawn="1"/>
        </p:nvSpPr>
        <p:spPr>
          <a:xfrm>
            <a:off x="3047999" y="0"/>
            <a:ext cx="3048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0494E687-742B-080D-AF01-DC7C7A07A216}"/>
              </a:ext>
            </a:extLst>
          </p:cNvPr>
          <p:cNvSpPr/>
          <p:nvPr userDrawn="1"/>
        </p:nvSpPr>
        <p:spPr>
          <a:xfrm>
            <a:off x="6096000" y="0"/>
            <a:ext cx="3048000" cy="6858000"/>
          </a:xfrm>
          <a:prstGeom prst="rect">
            <a:avLst/>
          </a:prstGeom>
          <a:solidFill>
            <a:srgbClr val="7C9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E109E2DA-281F-8614-E93B-E4D479F771B8}"/>
              </a:ext>
            </a:extLst>
          </p:cNvPr>
          <p:cNvSpPr/>
          <p:nvPr userDrawn="1"/>
        </p:nvSpPr>
        <p:spPr>
          <a:xfrm>
            <a:off x="9144000" y="0"/>
            <a:ext cx="3048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Pladsholder til indhold 32">
            <a:extLst>
              <a:ext uri="{FF2B5EF4-FFF2-40B4-BE49-F238E27FC236}">
                <a16:creationId xmlns:a16="http://schemas.microsoft.com/office/drawing/2014/main" id="{32625AB9-F789-FC52-2399-C95A946557B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68348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3" name="Pladsholder til tekst 20">
            <a:extLst>
              <a:ext uri="{FF2B5EF4-FFF2-40B4-BE49-F238E27FC236}">
                <a16:creationId xmlns:a16="http://schemas.microsoft.com/office/drawing/2014/main" id="{574A5940-2F19-0B6B-AE2E-B4D40BD778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4225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4" name="Pladsholder til tekst 3">
            <a:extLst>
              <a:ext uri="{FF2B5EF4-FFF2-40B4-BE49-F238E27FC236}">
                <a16:creationId xmlns:a16="http://schemas.microsoft.com/office/drawing/2014/main" id="{FB81B8A8-D445-7906-4C19-397562305C4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4225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4C812C34-76CF-56E3-172C-9952F31A6952}"/>
              </a:ext>
            </a:extLst>
          </p:cNvPr>
          <p:cNvSpPr/>
          <p:nvPr userDrawn="1"/>
        </p:nvSpPr>
        <p:spPr>
          <a:xfrm>
            <a:off x="6095995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6" name="Pladsholder til indhold 32">
            <a:extLst>
              <a:ext uri="{FF2B5EF4-FFF2-40B4-BE49-F238E27FC236}">
                <a16:creationId xmlns:a16="http://schemas.microsoft.com/office/drawing/2014/main" id="{52B64F5E-9FC4-6222-95A5-BEE2397EA22A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872584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7" name="Pladsholder til tekst 20">
            <a:extLst>
              <a:ext uri="{FF2B5EF4-FFF2-40B4-BE49-F238E27FC236}">
                <a16:creationId xmlns:a16="http://schemas.microsoft.com/office/drawing/2014/main" id="{ACA9ABB4-EC3C-9CF0-B45F-E761C35CF5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58461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F7374E9E-1E93-88ED-B06B-099D591304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58461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9B5C45FD-8B8D-1ABA-E748-FD18D62FE046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816348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0" name="Pladsholder til tekst 20">
            <a:extLst>
              <a:ext uri="{FF2B5EF4-FFF2-40B4-BE49-F238E27FC236}">
                <a16:creationId xmlns:a16="http://schemas.microsoft.com/office/drawing/2014/main" id="{F3E7627C-3BD2-022E-8E43-3B5908D6877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02225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0A1D2E4A-F4A3-FBDF-C7CC-6D4A5A48167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02225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2" name="Pladsholder til indhold 32">
            <a:extLst>
              <a:ext uri="{FF2B5EF4-FFF2-40B4-BE49-F238E27FC236}">
                <a16:creationId xmlns:a16="http://schemas.microsoft.com/office/drawing/2014/main" id="{A5F2DE35-F7FF-61BE-5FAF-EDF1A5FBA49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9912348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3" name="Pladsholder til tekst 20">
            <a:extLst>
              <a:ext uri="{FF2B5EF4-FFF2-40B4-BE49-F238E27FC236}">
                <a16:creationId xmlns:a16="http://schemas.microsoft.com/office/drawing/2014/main" id="{491A1B5B-111C-106C-5796-7D6FD180F1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98225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4" name="Pladsholder til tekst 3">
            <a:extLst>
              <a:ext uri="{FF2B5EF4-FFF2-40B4-BE49-F238E27FC236}">
                <a16:creationId xmlns:a16="http://schemas.microsoft.com/office/drawing/2014/main" id="{AB6ABC53-5ED1-261D-D80E-FC9A9733CC7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98225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0" name="Pladsholder til slidenummer 1">
            <a:extLst>
              <a:ext uri="{FF2B5EF4-FFF2-40B4-BE49-F238E27FC236}">
                <a16:creationId xmlns:a16="http://schemas.microsoft.com/office/drawing/2014/main" id="{4F88FE49-5823-D103-6F06-621044C511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134893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målsætn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ktangel 31">
            <a:extLst>
              <a:ext uri="{FF2B5EF4-FFF2-40B4-BE49-F238E27FC236}">
                <a16:creationId xmlns:a16="http://schemas.microsoft.com/office/drawing/2014/main" id="{7D03DFE3-FDBD-F8C7-798C-C9D707E36AB7}"/>
              </a:ext>
            </a:extLst>
          </p:cNvPr>
          <p:cNvSpPr/>
          <p:nvPr userDrawn="1"/>
        </p:nvSpPr>
        <p:spPr>
          <a:xfrm>
            <a:off x="4402837" y="0"/>
            <a:ext cx="778827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81012FD5-FAAC-2305-53C0-CEB12FB8CC4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34" name="Rektangel 33">
              <a:extLst>
                <a:ext uri="{FF2B5EF4-FFF2-40B4-BE49-F238E27FC236}">
                  <a16:creationId xmlns:a16="http://schemas.microsoft.com/office/drawing/2014/main" id="{D301D5D5-3DB0-2A82-87D2-E53C926126DA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5" name="Triangle 5">
              <a:extLst>
                <a:ext uri="{FF2B5EF4-FFF2-40B4-BE49-F238E27FC236}">
                  <a16:creationId xmlns:a16="http://schemas.microsoft.com/office/drawing/2014/main" id="{7376380D-1F41-0C12-D50F-99AC9D5CB148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8" name="Title Placeholder 6">
            <a:extLst>
              <a:ext uri="{FF2B5EF4-FFF2-40B4-BE49-F238E27FC236}">
                <a16:creationId xmlns:a16="http://schemas.microsoft.com/office/drawing/2014/main" id="{D6553699-6550-26E9-3F00-2A314876D6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059042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skrives en kort titel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C1EB2633-907F-A05F-97E4-17B0F1B6774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3045481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buFont typeface="+mj-lt"/>
              <a:buAutoNum type="arabicPeriod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 forskellige målsætninger beskrives</a:t>
            </a:r>
          </a:p>
        </p:txBody>
      </p:sp>
      <p:grpSp>
        <p:nvGrpSpPr>
          <p:cNvPr id="2" name="Gruppe 1">
            <a:extLst>
              <a:ext uri="{FF2B5EF4-FFF2-40B4-BE49-F238E27FC236}">
                <a16:creationId xmlns:a16="http://schemas.microsoft.com/office/drawing/2014/main" id="{D6F71153-7B11-7652-FBEA-5C37255993EC}"/>
              </a:ext>
            </a:extLst>
          </p:cNvPr>
          <p:cNvGrpSpPr/>
          <p:nvPr userDrawn="1"/>
        </p:nvGrpSpPr>
        <p:grpSpPr>
          <a:xfrm>
            <a:off x="5619445" y="4978104"/>
            <a:ext cx="5491329" cy="1481444"/>
            <a:chOff x="5960298" y="5127095"/>
            <a:chExt cx="4686203" cy="1264238"/>
          </a:xfrm>
        </p:grpSpPr>
        <p:sp>
          <p:nvSpPr>
            <p:cNvPr id="81" name="Oval 34">
              <a:extLst>
                <a:ext uri="{FF2B5EF4-FFF2-40B4-BE49-F238E27FC236}">
                  <a16:creationId xmlns:a16="http://schemas.microsoft.com/office/drawing/2014/main" id="{5EB6A33B-FF39-56B5-FDF6-26BAE3CCDC2A}"/>
                </a:ext>
              </a:extLst>
            </p:cNvPr>
            <p:cNvSpPr/>
            <p:nvPr userDrawn="1"/>
          </p:nvSpPr>
          <p:spPr>
            <a:xfrm>
              <a:off x="596029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2" name="Group 4">
              <a:extLst>
                <a:ext uri="{FF2B5EF4-FFF2-40B4-BE49-F238E27FC236}">
                  <a16:creationId xmlns:a16="http://schemas.microsoft.com/office/drawing/2014/main" id="{C153B4B6-6771-DC5D-008A-267B8BE0C088}"/>
                </a:ext>
              </a:extLst>
            </p:cNvPr>
            <p:cNvGrpSpPr/>
            <p:nvPr userDrawn="1"/>
          </p:nvGrpSpPr>
          <p:grpSpPr>
            <a:xfrm>
              <a:off x="6435996" y="5127095"/>
              <a:ext cx="3723729" cy="1022169"/>
              <a:chOff x="4320125" y="4788167"/>
              <a:chExt cx="3723729" cy="1022169"/>
            </a:xfrm>
          </p:grpSpPr>
          <p:sp>
            <p:nvSpPr>
              <p:cNvPr id="83" name="Oval 5">
                <a:extLst>
                  <a:ext uri="{FF2B5EF4-FFF2-40B4-BE49-F238E27FC236}">
                    <a16:creationId xmlns:a16="http://schemas.microsoft.com/office/drawing/2014/main" id="{3ABAC2C2-89D1-9D34-E331-C163521D5B0C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84" name="Magnetic Disk 6">
                <a:extLst>
                  <a:ext uri="{FF2B5EF4-FFF2-40B4-BE49-F238E27FC236}">
                    <a16:creationId xmlns:a16="http://schemas.microsoft.com/office/drawing/2014/main" id="{A5420D1A-543A-7D66-52D3-0DBCF6B451A5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85" name="Oval 7">
                <a:extLst>
                  <a:ext uri="{FF2B5EF4-FFF2-40B4-BE49-F238E27FC236}">
                    <a16:creationId xmlns:a16="http://schemas.microsoft.com/office/drawing/2014/main" id="{63EED4B4-C5FB-1DB1-2F4A-852F645BD76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6" name="Oval 8">
                <a:extLst>
                  <a:ext uri="{FF2B5EF4-FFF2-40B4-BE49-F238E27FC236}">
                    <a16:creationId xmlns:a16="http://schemas.microsoft.com/office/drawing/2014/main" id="{B904099B-AEB3-5084-B52D-87A061FDAD9E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7" name="Oval 9">
                <a:extLst>
                  <a:ext uri="{FF2B5EF4-FFF2-40B4-BE49-F238E27FC236}">
                    <a16:creationId xmlns:a16="http://schemas.microsoft.com/office/drawing/2014/main" id="{B4A7BD80-2613-099F-8CF7-C42D7E9C13A4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8" name="Oval 10">
                <a:extLst>
                  <a:ext uri="{FF2B5EF4-FFF2-40B4-BE49-F238E27FC236}">
                    <a16:creationId xmlns:a16="http://schemas.microsoft.com/office/drawing/2014/main" id="{E50C0738-C090-E704-C139-5591EDE69624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3" name="Heart 31">
              <a:extLst>
                <a:ext uri="{FF2B5EF4-FFF2-40B4-BE49-F238E27FC236}">
                  <a16:creationId xmlns:a16="http://schemas.microsoft.com/office/drawing/2014/main" id="{9EDCA189-D5D4-C4D9-597A-03EA327C771B}"/>
                </a:ext>
              </a:extLst>
            </p:cNvPr>
            <p:cNvSpPr/>
            <p:nvPr userDrawn="1"/>
          </p:nvSpPr>
          <p:spPr>
            <a:xfrm>
              <a:off x="8025004" y="5361282"/>
              <a:ext cx="542539" cy="140242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C6050B8D-0640-5D2A-99E4-2EDF73ED7045}"/>
              </a:ext>
            </a:extLst>
          </p:cNvPr>
          <p:cNvGrpSpPr/>
          <p:nvPr userDrawn="1"/>
        </p:nvGrpSpPr>
        <p:grpSpPr>
          <a:xfrm>
            <a:off x="8037031" y="1633812"/>
            <a:ext cx="648646" cy="3698293"/>
            <a:chOff x="8037031" y="1633812"/>
            <a:chExt cx="648646" cy="3698293"/>
          </a:xfrm>
        </p:grpSpPr>
        <p:sp>
          <p:nvSpPr>
            <p:cNvPr id="20" name="Chevron 12">
              <a:extLst>
                <a:ext uri="{FF2B5EF4-FFF2-40B4-BE49-F238E27FC236}">
                  <a16:creationId xmlns:a16="http://schemas.microsoft.com/office/drawing/2014/main" id="{652BEDD8-D8A0-0DD5-201F-084B4CD700BC}"/>
                </a:ext>
              </a:extLst>
            </p:cNvPr>
            <p:cNvSpPr/>
            <p:nvPr userDrawn="1"/>
          </p:nvSpPr>
          <p:spPr>
            <a:xfrm rot="5400000">
              <a:off x="7884982" y="1826713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01D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1" name="Group 13">
              <a:extLst>
                <a:ext uri="{FF2B5EF4-FFF2-40B4-BE49-F238E27FC236}">
                  <a16:creationId xmlns:a16="http://schemas.microsoft.com/office/drawing/2014/main" id="{4EA4DB7B-BEFC-5768-E952-9219102FCB57}"/>
                </a:ext>
              </a:extLst>
            </p:cNvPr>
            <p:cNvGrpSpPr/>
            <p:nvPr userDrawn="1"/>
          </p:nvGrpSpPr>
          <p:grpSpPr>
            <a:xfrm>
              <a:off x="8304919" y="1633812"/>
              <a:ext cx="112870" cy="3698293"/>
              <a:chOff x="6133903" y="1777317"/>
              <a:chExt cx="93000" cy="3320734"/>
            </a:xfrm>
          </p:grpSpPr>
          <p:sp>
            <p:nvSpPr>
              <p:cNvPr id="22" name="Rounded Rectangle 14">
                <a:extLst>
                  <a:ext uri="{FF2B5EF4-FFF2-40B4-BE49-F238E27FC236}">
                    <a16:creationId xmlns:a16="http://schemas.microsoft.com/office/drawing/2014/main" id="{411ECD93-CA84-944A-8AE0-2E350428ABB6}"/>
                  </a:ext>
                </a:extLst>
              </p:cNvPr>
              <p:cNvSpPr/>
              <p:nvPr userDrawn="1"/>
            </p:nvSpPr>
            <p:spPr>
              <a:xfrm flipH="1">
                <a:off x="6133903" y="1777317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3" name="Rounded Rectangle 15">
                <a:extLst>
                  <a:ext uri="{FF2B5EF4-FFF2-40B4-BE49-F238E27FC236}">
                    <a16:creationId xmlns:a16="http://schemas.microsoft.com/office/drawing/2014/main" id="{EE76B0BA-18D8-0329-021B-094171545CC3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</p:grpSp>
      <p:sp>
        <p:nvSpPr>
          <p:cNvPr id="40" name="Pladsholder til slidenummer 1">
            <a:extLst>
              <a:ext uri="{FF2B5EF4-FFF2-40B4-BE49-F238E27FC236}">
                <a16:creationId xmlns:a16="http://schemas.microsoft.com/office/drawing/2014/main" id="{AA3304CB-8819-1F2A-1302-6CE3C4F84B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63" name="Rektangel 62">
            <a:extLst>
              <a:ext uri="{FF2B5EF4-FFF2-40B4-BE49-F238E27FC236}">
                <a16:creationId xmlns:a16="http://schemas.microsoft.com/office/drawing/2014/main" id="{C945FD9D-EF71-4173-08E6-90CCAD720A47}"/>
              </a:ext>
            </a:extLst>
          </p:cNvPr>
          <p:cNvSpPr/>
          <p:nvPr userDrawn="1"/>
        </p:nvSpPr>
        <p:spPr>
          <a:xfrm>
            <a:off x="13052062" y="0"/>
            <a:ext cx="5568447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64" name="Tekstfelt 63">
            <a:extLst>
              <a:ext uri="{FF2B5EF4-FFF2-40B4-BE49-F238E27FC236}">
                <a16:creationId xmlns:a16="http://schemas.microsoft.com/office/drawing/2014/main" id="{2040CC75-BEB6-BC38-2C9B-CF59C8801722}"/>
              </a:ext>
            </a:extLst>
          </p:cNvPr>
          <p:cNvSpPr txBox="1"/>
          <p:nvPr userDrawn="1"/>
        </p:nvSpPr>
        <p:spPr>
          <a:xfrm>
            <a:off x="13274094" y="458836"/>
            <a:ext cx="500528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Hvis du ønsker at bruge flere pile for at illustrere antallet af målsætninger, kan du klikke på en af nedenstående pile og trække den hen på skiven.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08226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ålsætning 1+2+3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uppe 88">
            <a:extLst>
              <a:ext uri="{FF2B5EF4-FFF2-40B4-BE49-F238E27FC236}">
                <a16:creationId xmlns:a16="http://schemas.microsoft.com/office/drawing/2014/main" id="{65CF1DE0-8766-F8A0-4D40-747DB82A962A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D9F0FF"/>
          </a:solidFill>
        </p:grpSpPr>
        <p:sp>
          <p:nvSpPr>
            <p:cNvPr id="90" name="Rektangel 89">
              <a:extLst>
                <a:ext uri="{FF2B5EF4-FFF2-40B4-BE49-F238E27FC236}">
                  <a16:creationId xmlns:a16="http://schemas.microsoft.com/office/drawing/2014/main" id="{416BF301-11B9-CD46-9C83-3F63E543E4BC}"/>
                </a:ext>
              </a:extLst>
            </p:cNvPr>
            <p:cNvSpPr/>
            <p:nvPr userDrawn="1"/>
          </p:nvSpPr>
          <p:spPr>
            <a:xfrm>
              <a:off x="0" y="3"/>
              <a:ext cx="3950999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91" name="Rektangel 90">
              <a:extLst>
                <a:ext uri="{FF2B5EF4-FFF2-40B4-BE49-F238E27FC236}">
                  <a16:creationId xmlns:a16="http://schemas.microsoft.com/office/drawing/2014/main" id="{EF366DC4-DD29-2753-5605-E58A8F62AF0F}"/>
                </a:ext>
              </a:extLst>
            </p:cNvPr>
            <p:cNvSpPr/>
            <p:nvPr userDrawn="1"/>
          </p:nvSpPr>
          <p:spPr>
            <a:xfrm>
              <a:off x="7919692" y="-786"/>
              <a:ext cx="3950999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32" name="Oval 34">
            <a:extLst>
              <a:ext uri="{FF2B5EF4-FFF2-40B4-BE49-F238E27FC236}">
                <a16:creationId xmlns:a16="http://schemas.microsoft.com/office/drawing/2014/main" id="{ADF7A500-5B62-2E70-0D78-DD675B31B9E5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E7C90528-5DAB-D7CA-53DD-E1D6136107F6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34" name="Oval 34">
              <a:extLst>
                <a:ext uri="{FF2B5EF4-FFF2-40B4-BE49-F238E27FC236}">
                  <a16:creationId xmlns:a16="http://schemas.microsoft.com/office/drawing/2014/main" id="{629430AB-DCAD-BDFE-F3EE-615A681942CA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35" name="Group 4">
              <a:extLst>
                <a:ext uri="{FF2B5EF4-FFF2-40B4-BE49-F238E27FC236}">
                  <a16:creationId xmlns:a16="http://schemas.microsoft.com/office/drawing/2014/main" id="{A57ADB4F-6241-09B3-DD3A-104150588EBC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3" name="Oval 5">
                <a:extLst>
                  <a:ext uri="{FF2B5EF4-FFF2-40B4-BE49-F238E27FC236}">
                    <a16:creationId xmlns:a16="http://schemas.microsoft.com/office/drawing/2014/main" id="{EFD9DDD7-2C40-3B68-ADE7-9DF6F9BAC91F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4" name="Magnetic Disk 6">
                <a:extLst>
                  <a:ext uri="{FF2B5EF4-FFF2-40B4-BE49-F238E27FC236}">
                    <a16:creationId xmlns:a16="http://schemas.microsoft.com/office/drawing/2014/main" id="{B347ECCF-139A-4186-A0DA-94DBAC5C2164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5" name="Oval 7">
                <a:extLst>
                  <a:ext uri="{FF2B5EF4-FFF2-40B4-BE49-F238E27FC236}">
                    <a16:creationId xmlns:a16="http://schemas.microsoft.com/office/drawing/2014/main" id="{EE1B135E-17BF-4057-E0DD-FACF8834E06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Oval 8">
                <a:extLst>
                  <a:ext uri="{FF2B5EF4-FFF2-40B4-BE49-F238E27FC236}">
                    <a16:creationId xmlns:a16="http://schemas.microsoft.com/office/drawing/2014/main" id="{1BAF4B12-DC75-EF10-13FF-1CE9CE9A2A44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7" name="Oval 9">
                <a:extLst>
                  <a:ext uri="{FF2B5EF4-FFF2-40B4-BE49-F238E27FC236}">
                    <a16:creationId xmlns:a16="http://schemas.microsoft.com/office/drawing/2014/main" id="{2EBF0A1A-5E46-68BE-0436-AD8A48230B7F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8" name="Oval 10">
                <a:extLst>
                  <a:ext uri="{FF2B5EF4-FFF2-40B4-BE49-F238E27FC236}">
                    <a16:creationId xmlns:a16="http://schemas.microsoft.com/office/drawing/2014/main" id="{57339261-4204-AAA4-025B-73AC2C7C524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6" name="Chevron 12">
              <a:extLst>
                <a:ext uri="{FF2B5EF4-FFF2-40B4-BE49-F238E27FC236}">
                  <a16:creationId xmlns:a16="http://schemas.microsoft.com/office/drawing/2014/main" id="{EAD5A981-4037-93AA-E795-ECE9F0F111E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38" name="Group 13">
              <a:extLst>
                <a:ext uri="{FF2B5EF4-FFF2-40B4-BE49-F238E27FC236}">
                  <a16:creationId xmlns:a16="http://schemas.microsoft.com/office/drawing/2014/main" id="{1A8D2F44-9F9F-1EF4-7663-7B6A7394ADC7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1" name="Rounded Rectangle 14">
                <a:extLst>
                  <a:ext uri="{FF2B5EF4-FFF2-40B4-BE49-F238E27FC236}">
                    <a16:creationId xmlns:a16="http://schemas.microsoft.com/office/drawing/2014/main" id="{4A55636F-39C9-03E8-1731-9B3BE6E9F878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2" name="Rounded Rectangle 15">
                <a:extLst>
                  <a:ext uri="{FF2B5EF4-FFF2-40B4-BE49-F238E27FC236}">
                    <a16:creationId xmlns:a16="http://schemas.microsoft.com/office/drawing/2014/main" id="{297CEDA3-C4E5-F192-A5F6-8E46A44C54A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9" name="Heart 31">
              <a:extLst>
                <a:ext uri="{FF2B5EF4-FFF2-40B4-BE49-F238E27FC236}">
                  <a16:creationId xmlns:a16="http://schemas.microsoft.com/office/drawing/2014/main" id="{1F85FAA7-A303-758F-F8CC-F5AD125AD39C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0" name="Rounded Rectangle 35">
              <a:extLst>
                <a:ext uri="{FF2B5EF4-FFF2-40B4-BE49-F238E27FC236}">
                  <a16:creationId xmlns:a16="http://schemas.microsoft.com/office/drawing/2014/main" id="{AE011E98-A9DC-45F0-B10E-DC950810A3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203EDC55-5CE9-8654-C2A0-395F9905F6A2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3"/>
          </a:xfrm>
        </p:grpSpPr>
        <p:grpSp>
          <p:nvGrpSpPr>
            <p:cNvPr id="50" name="Group 4">
              <a:extLst>
                <a:ext uri="{FF2B5EF4-FFF2-40B4-BE49-F238E27FC236}">
                  <a16:creationId xmlns:a16="http://schemas.microsoft.com/office/drawing/2014/main" id="{0ED70D72-240D-4AE7-4E4B-10A6FC2D8270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58" name="Oval 5">
                <a:extLst>
                  <a:ext uri="{FF2B5EF4-FFF2-40B4-BE49-F238E27FC236}">
                    <a16:creationId xmlns:a16="http://schemas.microsoft.com/office/drawing/2014/main" id="{5F4C90DF-C1E5-D074-950C-A99E6A34D5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59" name="Magnetic Disk 6">
                <a:extLst>
                  <a:ext uri="{FF2B5EF4-FFF2-40B4-BE49-F238E27FC236}">
                    <a16:creationId xmlns:a16="http://schemas.microsoft.com/office/drawing/2014/main" id="{71CD8344-EE7F-93B7-3B74-F947042B7ABA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60" name="Oval 7">
                <a:extLst>
                  <a:ext uri="{FF2B5EF4-FFF2-40B4-BE49-F238E27FC236}">
                    <a16:creationId xmlns:a16="http://schemas.microsoft.com/office/drawing/2014/main" id="{90B42F09-66D5-3B83-3844-AB014E2A5CE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1" name="Oval 8">
                <a:extLst>
                  <a:ext uri="{FF2B5EF4-FFF2-40B4-BE49-F238E27FC236}">
                    <a16:creationId xmlns:a16="http://schemas.microsoft.com/office/drawing/2014/main" id="{FBF51CE5-C32C-A80B-322A-025ED427C37B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2" name="Oval 9">
                <a:extLst>
                  <a:ext uri="{FF2B5EF4-FFF2-40B4-BE49-F238E27FC236}">
                    <a16:creationId xmlns:a16="http://schemas.microsoft.com/office/drawing/2014/main" id="{A35735B8-8E3B-A9F4-9E12-6A1D0991EBB7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3" name="Oval 10">
                <a:extLst>
                  <a:ext uri="{FF2B5EF4-FFF2-40B4-BE49-F238E27FC236}">
                    <a16:creationId xmlns:a16="http://schemas.microsoft.com/office/drawing/2014/main" id="{FD0AC47C-7226-ECB3-B9D0-2DF9722FC5D4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1" name="Chevron 12">
              <a:extLst>
                <a:ext uri="{FF2B5EF4-FFF2-40B4-BE49-F238E27FC236}">
                  <a16:creationId xmlns:a16="http://schemas.microsoft.com/office/drawing/2014/main" id="{4B8682B9-A032-95AB-F695-E4172C1545D1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52" name="Group 13">
              <a:extLst>
                <a:ext uri="{FF2B5EF4-FFF2-40B4-BE49-F238E27FC236}">
                  <a16:creationId xmlns:a16="http://schemas.microsoft.com/office/drawing/2014/main" id="{414C7D46-6D64-D4AF-C763-7E9CE7432E98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56" name="Rounded Rectangle 14">
                <a:extLst>
                  <a:ext uri="{FF2B5EF4-FFF2-40B4-BE49-F238E27FC236}">
                    <a16:creationId xmlns:a16="http://schemas.microsoft.com/office/drawing/2014/main" id="{45972E23-D3E0-4152-7CB6-B58E73682951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7" name="Rounded Rectangle 15">
                <a:extLst>
                  <a:ext uri="{FF2B5EF4-FFF2-40B4-BE49-F238E27FC236}">
                    <a16:creationId xmlns:a16="http://schemas.microsoft.com/office/drawing/2014/main" id="{2C6954B4-D503-D9E0-914D-45ECE7CEB39D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3" name="Heart 31">
              <a:extLst>
                <a:ext uri="{FF2B5EF4-FFF2-40B4-BE49-F238E27FC236}">
                  <a16:creationId xmlns:a16="http://schemas.microsoft.com/office/drawing/2014/main" id="{48EF39AE-3052-F83E-796B-C7632FF5DCB1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54" name="Rounded Rectangle 35">
              <a:extLst>
                <a:ext uri="{FF2B5EF4-FFF2-40B4-BE49-F238E27FC236}">
                  <a16:creationId xmlns:a16="http://schemas.microsoft.com/office/drawing/2014/main" id="{166592EE-BB89-57DE-C790-ECCEAC7A957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sp>
          <p:nvSpPr>
            <p:cNvPr id="55" name="Oval 34">
              <a:extLst>
                <a:ext uri="{FF2B5EF4-FFF2-40B4-BE49-F238E27FC236}">
                  <a16:creationId xmlns:a16="http://schemas.microsoft.com/office/drawing/2014/main" id="{9AF7C5E3-54C6-E790-B934-F29D5E2230C5}"/>
                </a:ext>
              </a:extLst>
            </p:cNvPr>
            <p:cNvSpPr/>
            <p:nvPr/>
          </p:nvSpPr>
          <p:spPr>
            <a:xfrm>
              <a:off x="356440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0" name="Pladsholder til tekst 3">
            <a:extLst>
              <a:ext uri="{FF2B5EF4-FFF2-40B4-BE49-F238E27FC236}">
                <a16:creationId xmlns:a16="http://schemas.microsoft.com/office/drawing/2014/main" id="{939077C5-154B-6999-8545-CE2623C9A3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109" name="Pladsholder til tekst 3">
            <a:extLst>
              <a:ext uri="{FF2B5EF4-FFF2-40B4-BE49-F238E27FC236}">
                <a16:creationId xmlns:a16="http://schemas.microsoft.com/office/drawing/2014/main" id="{F09D161B-2AD1-B598-BDAE-94F815AEEB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66" name="Gruppe 65">
            <a:extLst>
              <a:ext uri="{FF2B5EF4-FFF2-40B4-BE49-F238E27FC236}">
                <a16:creationId xmlns:a16="http://schemas.microsoft.com/office/drawing/2014/main" id="{F757F7C9-82AC-4CEC-8DC6-784E35A6736B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67" name="Oval 34">
              <a:extLst>
                <a:ext uri="{FF2B5EF4-FFF2-40B4-BE49-F238E27FC236}">
                  <a16:creationId xmlns:a16="http://schemas.microsoft.com/office/drawing/2014/main" id="{F0F99136-0897-ED94-BD26-02E77A0E2006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68" name="Group 4">
              <a:extLst>
                <a:ext uri="{FF2B5EF4-FFF2-40B4-BE49-F238E27FC236}">
                  <a16:creationId xmlns:a16="http://schemas.microsoft.com/office/drawing/2014/main" id="{A16F3EF0-5BBA-E1FD-4E03-AB5922DD7BEA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75" name="Oval 5">
                <a:extLst>
                  <a:ext uri="{FF2B5EF4-FFF2-40B4-BE49-F238E27FC236}">
                    <a16:creationId xmlns:a16="http://schemas.microsoft.com/office/drawing/2014/main" id="{9746AC00-EC58-90B8-3EF3-9249AE15CD3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6" name="Magnetic Disk 6">
                <a:extLst>
                  <a:ext uri="{FF2B5EF4-FFF2-40B4-BE49-F238E27FC236}">
                    <a16:creationId xmlns:a16="http://schemas.microsoft.com/office/drawing/2014/main" id="{60E0513C-4543-12CF-E136-297C2168431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7" name="Oval 7">
                <a:extLst>
                  <a:ext uri="{FF2B5EF4-FFF2-40B4-BE49-F238E27FC236}">
                    <a16:creationId xmlns:a16="http://schemas.microsoft.com/office/drawing/2014/main" id="{F7E0C493-5802-96CE-A3F5-7B21529C549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8" name="Oval 8">
                <a:extLst>
                  <a:ext uri="{FF2B5EF4-FFF2-40B4-BE49-F238E27FC236}">
                    <a16:creationId xmlns:a16="http://schemas.microsoft.com/office/drawing/2014/main" id="{70F538CB-9CAC-BC11-EA3D-D46CFAC1C2AF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9" name="Oval 9">
                <a:extLst>
                  <a:ext uri="{FF2B5EF4-FFF2-40B4-BE49-F238E27FC236}">
                    <a16:creationId xmlns:a16="http://schemas.microsoft.com/office/drawing/2014/main" id="{8D13C8CB-D39B-5773-4F9A-D86F8B4AAF4D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1" name="Oval 10">
                <a:extLst>
                  <a:ext uri="{FF2B5EF4-FFF2-40B4-BE49-F238E27FC236}">
                    <a16:creationId xmlns:a16="http://schemas.microsoft.com/office/drawing/2014/main" id="{D67C5C5E-BF28-DF5F-A88A-65D2ABC22B30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69" name="Chevron 12">
              <a:extLst>
                <a:ext uri="{FF2B5EF4-FFF2-40B4-BE49-F238E27FC236}">
                  <a16:creationId xmlns:a16="http://schemas.microsoft.com/office/drawing/2014/main" id="{E51D2285-C01B-C352-9B62-E96093F1DBB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70" name="Group 13">
              <a:extLst>
                <a:ext uri="{FF2B5EF4-FFF2-40B4-BE49-F238E27FC236}">
                  <a16:creationId xmlns:a16="http://schemas.microsoft.com/office/drawing/2014/main" id="{94A024C2-2E5E-84F7-4B21-CA98FA29E49D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73" name="Rounded Rectangle 14">
                <a:extLst>
                  <a:ext uri="{FF2B5EF4-FFF2-40B4-BE49-F238E27FC236}">
                    <a16:creationId xmlns:a16="http://schemas.microsoft.com/office/drawing/2014/main" id="{F922A181-5E7B-988F-C87C-0135407FD76C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4" name="Rounded Rectangle 15">
                <a:extLst>
                  <a:ext uri="{FF2B5EF4-FFF2-40B4-BE49-F238E27FC236}">
                    <a16:creationId xmlns:a16="http://schemas.microsoft.com/office/drawing/2014/main" id="{9CEC0A44-8D36-B219-1796-3FC034EEAE1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71" name="Heart 31">
              <a:extLst>
                <a:ext uri="{FF2B5EF4-FFF2-40B4-BE49-F238E27FC236}">
                  <a16:creationId xmlns:a16="http://schemas.microsoft.com/office/drawing/2014/main" id="{33CB0C79-215C-60E5-13DD-3964633EA862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72" name="Rounded Rectangle 35">
              <a:extLst>
                <a:ext uri="{FF2B5EF4-FFF2-40B4-BE49-F238E27FC236}">
                  <a16:creationId xmlns:a16="http://schemas.microsoft.com/office/drawing/2014/main" id="{5A5A3E1E-1B8C-80FF-465B-E61B73B07E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82" name="Pladsholder til tekst 3">
            <a:extLst>
              <a:ext uri="{FF2B5EF4-FFF2-40B4-BE49-F238E27FC236}">
                <a16:creationId xmlns:a16="http://schemas.microsoft.com/office/drawing/2014/main" id="{F28826E6-B899-344A-87B1-4E300A1269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3" name="Pladsholder til tekst 3">
            <a:extLst>
              <a:ext uri="{FF2B5EF4-FFF2-40B4-BE49-F238E27FC236}">
                <a16:creationId xmlns:a16="http://schemas.microsoft.com/office/drawing/2014/main" id="{74A8924B-0581-715B-0064-174DFF23A2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4" name="Pladsholder til tekst 3">
            <a:extLst>
              <a:ext uri="{FF2B5EF4-FFF2-40B4-BE49-F238E27FC236}">
                <a16:creationId xmlns:a16="http://schemas.microsoft.com/office/drawing/2014/main" id="{D7D7D63B-4A93-BA4C-BC53-8744C5940A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5" name="Pladsholder til tekst 3">
            <a:extLst>
              <a:ext uri="{FF2B5EF4-FFF2-40B4-BE49-F238E27FC236}">
                <a16:creationId xmlns:a16="http://schemas.microsoft.com/office/drawing/2014/main" id="{87C57679-8DC7-1110-C379-C3E35739DF1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7" name="Pladsholder til slidenummer 1">
            <a:extLst>
              <a:ext uri="{FF2B5EF4-FFF2-40B4-BE49-F238E27FC236}">
                <a16:creationId xmlns:a16="http://schemas.microsoft.com/office/drawing/2014/main" id="{46B8E985-6C4A-69E3-13FB-9975C4014C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997658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Målsætning 4+5+6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ktangel 102">
            <a:extLst>
              <a:ext uri="{FF2B5EF4-FFF2-40B4-BE49-F238E27FC236}">
                <a16:creationId xmlns:a16="http://schemas.microsoft.com/office/drawing/2014/main" id="{94CB0C06-AB20-5F3B-62FC-00DFFDD3395E}"/>
              </a:ext>
            </a:extLst>
          </p:cNvPr>
          <p:cNvSpPr/>
          <p:nvPr userDrawn="1"/>
        </p:nvSpPr>
        <p:spPr>
          <a:xfrm>
            <a:off x="4058739" y="1577"/>
            <a:ext cx="4059445" cy="6856423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Oval 34">
            <a:extLst>
              <a:ext uri="{FF2B5EF4-FFF2-40B4-BE49-F238E27FC236}">
                <a16:creationId xmlns:a16="http://schemas.microsoft.com/office/drawing/2014/main" id="{ADF7A500-5B62-2E70-0D78-DD675B31B9E5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E7C90528-5DAB-D7CA-53DD-E1D6136107F6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34" name="Oval 34">
              <a:extLst>
                <a:ext uri="{FF2B5EF4-FFF2-40B4-BE49-F238E27FC236}">
                  <a16:creationId xmlns:a16="http://schemas.microsoft.com/office/drawing/2014/main" id="{629430AB-DCAD-BDFE-F3EE-615A681942CA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35" name="Group 4">
              <a:extLst>
                <a:ext uri="{FF2B5EF4-FFF2-40B4-BE49-F238E27FC236}">
                  <a16:creationId xmlns:a16="http://schemas.microsoft.com/office/drawing/2014/main" id="{A57ADB4F-6241-09B3-DD3A-104150588EBC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3" name="Oval 5">
                <a:extLst>
                  <a:ext uri="{FF2B5EF4-FFF2-40B4-BE49-F238E27FC236}">
                    <a16:creationId xmlns:a16="http://schemas.microsoft.com/office/drawing/2014/main" id="{EFD9DDD7-2C40-3B68-ADE7-9DF6F9BAC91F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4" name="Magnetic Disk 6">
                <a:extLst>
                  <a:ext uri="{FF2B5EF4-FFF2-40B4-BE49-F238E27FC236}">
                    <a16:creationId xmlns:a16="http://schemas.microsoft.com/office/drawing/2014/main" id="{B347ECCF-139A-4186-A0DA-94DBAC5C2164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5" name="Oval 7">
                <a:extLst>
                  <a:ext uri="{FF2B5EF4-FFF2-40B4-BE49-F238E27FC236}">
                    <a16:creationId xmlns:a16="http://schemas.microsoft.com/office/drawing/2014/main" id="{EE1B135E-17BF-4057-E0DD-FACF8834E06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Oval 8">
                <a:extLst>
                  <a:ext uri="{FF2B5EF4-FFF2-40B4-BE49-F238E27FC236}">
                    <a16:creationId xmlns:a16="http://schemas.microsoft.com/office/drawing/2014/main" id="{1BAF4B12-DC75-EF10-13FF-1CE9CE9A2A44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7" name="Oval 9">
                <a:extLst>
                  <a:ext uri="{FF2B5EF4-FFF2-40B4-BE49-F238E27FC236}">
                    <a16:creationId xmlns:a16="http://schemas.microsoft.com/office/drawing/2014/main" id="{2EBF0A1A-5E46-68BE-0436-AD8A48230B7F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8" name="Oval 10">
                <a:extLst>
                  <a:ext uri="{FF2B5EF4-FFF2-40B4-BE49-F238E27FC236}">
                    <a16:creationId xmlns:a16="http://schemas.microsoft.com/office/drawing/2014/main" id="{57339261-4204-AAA4-025B-73AC2C7C524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6" name="Chevron 12">
              <a:extLst>
                <a:ext uri="{FF2B5EF4-FFF2-40B4-BE49-F238E27FC236}">
                  <a16:creationId xmlns:a16="http://schemas.microsoft.com/office/drawing/2014/main" id="{EAD5A981-4037-93AA-E795-ECE9F0F111E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38" name="Group 13">
              <a:extLst>
                <a:ext uri="{FF2B5EF4-FFF2-40B4-BE49-F238E27FC236}">
                  <a16:creationId xmlns:a16="http://schemas.microsoft.com/office/drawing/2014/main" id="{1A8D2F44-9F9F-1EF4-7663-7B6A7394ADC7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1" name="Rounded Rectangle 14">
                <a:extLst>
                  <a:ext uri="{FF2B5EF4-FFF2-40B4-BE49-F238E27FC236}">
                    <a16:creationId xmlns:a16="http://schemas.microsoft.com/office/drawing/2014/main" id="{4A55636F-39C9-03E8-1731-9B3BE6E9F878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2" name="Rounded Rectangle 15">
                <a:extLst>
                  <a:ext uri="{FF2B5EF4-FFF2-40B4-BE49-F238E27FC236}">
                    <a16:creationId xmlns:a16="http://schemas.microsoft.com/office/drawing/2014/main" id="{297CEDA3-C4E5-F192-A5F6-8E46A44C54A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9" name="Heart 31">
              <a:extLst>
                <a:ext uri="{FF2B5EF4-FFF2-40B4-BE49-F238E27FC236}">
                  <a16:creationId xmlns:a16="http://schemas.microsoft.com/office/drawing/2014/main" id="{1F85FAA7-A303-758F-F8CC-F5AD125AD39C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0" name="Rounded Rectangle 35">
              <a:extLst>
                <a:ext uri="{FF2B5EF4-FFF2-40B4-BE49-F238E27FC236}">
                  <a16:creationId xmlns:a16="http://schemas.microsoft.com/office/drawing/2014/main" id="{AE011E98-A9DC-45F0-B10E-DC950810A3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203EDC55-5CE9-8654-C2A0-395F9905F6A2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3"/>
          </a:xfrm>
        </p:grpSpPr>
        <p:grpSp>
          <p:nvGrpSpPr>
            <p:cNvPr id="50" name="Group 4">
              <a:extLst>
                <a:ext uri="{FF2B5EF4-FFF2-40B4-BE49-F238E27FC236}">
                  <a16:creationId xmlns:a16="http://schemas.microsoft.com/office/drawing/2014/main" id="{0ED70D72-240D-4AE7-4E4B-10A6FC2D8270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58" name="Oval 5">
                <a:extLst>
                  <a:ext uri="{FF2B5EF4-FFF2-40B4-BE49-F238E27FC236}">
                    <a16:creationId xmlns:a16="http://schemas.microsoft.com/office/drawing/2014/main" id="{5F4C90DF-C1E5-D074-950C-A99E6A34D5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59" name="Magnetic Disk 6">
                <a:extLst>
                  <a:ext uri="{FF2B5EF4-FFF2-40B4-BE49-F238E27FC236}">
                    <a16:creationId xmlns:a16="http://schemas.microsoft.com/office/drawing/2014/main" id="{71CD8344-EE7F-93B7-3B74-F947042B7ABA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60" name="Oval 7">
                <a:extLst>
                  <a:ext uri="{FF2B5EF4-FFF2-40B4-BE49-F238E27FC236}">
                    <a16:creationId xmlns:a16="http://schemas.microsoft.com/office/drawing/2014/main" id="{90B42F09-66D5-3B83-3844-AB014E2A5CE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1" name="Oval 8">
                <a:extLst>
                  <a:ext uri="{FF2B5EF4-FFF2-40B4-BE49-F238E27FC236}">
                    <a16:creationId xmlns:a16="http://schemas.microsoft.com/office/drawing/2014/main" id="{FBF51CE5-C32C-A80B-322A-025ED427C37B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2" name="Oval 9">
                <a:extLst>
                  <a:ext uri="{FF2B5EF4-FFF2-40B4-BE49-F238E27FC236}">
                    <a16:creationId xmlns:a16="http://schemas.microsoft.com/office/drawing/2014/main" id="{A35735B8-8E3B-A9F4-9E12-6A1D0991EBB7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3" name="Oval 10">
                <a:extLst>
                  <a:ext uri="{FF2B5EF4-FFF2-40B4-BE49-F238E27FC236}">
                    <a16:creationId xmlns:a16="http://schemas.microsoft.com/office/drawing/2014/main" id="{FD0AC47C-7226-ECB3-B9D0-2DF9722FC5D4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1" name="Chevron 12">
              <a:extLst>
                <a:ext uri="{FF2B5EF4-FFF2-40B4-BE49-F238E27FC236}">
                  <a16:creationId xmlns:a16="http://schemas.microsoft.com/office/drawing/2014/main" id="{4B8682B9-A032-95AB-F695-E4172C1545D1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52" name="Group 13">
              <a:extLst>
                <a:ext uri="{FF2B5EF4-FFF2-40B4-BE49-F238E27FC236}">
                  <a16:creationId xmlns:a16="http://schemas.microsoft.com/office/drawing/2014/main" id="{414C7D46-6D64-D4AF-C763-7E9CE7432E98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56" name="Rounded Rectangle 14">
                <a:extLst>
                  <a:ext uri="{FF2B5EF4-FFF2-40B4-BE49-F238E27FC236}">
                    <a16:creationId xmlns:a16="http://schemas.microsoft.com/office/drawing/2014/main" id="{45972E23-D3E0-4152-7CB6-B58E73682951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7" name="Rounded Rectangle 15">
                <a:extLst>
                  <a:ext uri="{FF2B5EF4-FFF2-40B4-BE49-F238E27FC236}">
                    <a16:creationId xmlns:a16="http://schemas.microsoft.com/office/drawing/2014/main" id="{2C6954B4-D503-D9E0-914D-45ECE7CEB39D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3" name="Heart 31">
              <a:extLst>
                <a:ext uri="{FF2B5EF4-FFF2-40B4-BE49-F238E27FC236}">
                  <a16:creationId xmlns:a16="http://schemas.microsoft.com/office/drawing/2014/main" id="{48EF39AE-3052-F83E-796B-C7632FF5DCB1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54" name="Rounded Rectangle 35">
              <a:extLst>
                <a:ext uri="{FF2B5EF4-FFF2-40B4-BE49-F238E27FC236}">
                  <a16:creationId xmlns:a16="http://schemas.microsoft.com/office/drawing/2014/main" id="{166592EE-BB89-57DE-C790-ECCEAC7A957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sp>
          <p:nvSpPr>
            <p:cNvPr id="55" name="Oval 34">
              <a:extLst>
                <a:ext uri="{FF2B5EF4-FFF2-40B4-BE49-F238E27FC236}">
                  <a16:creationId xmlns:a16="http://schemas.microsoft.com/office/drawing/2014/main" id="{9AF7C5E3-54C6-E790-B934-F29D5E2230C5}"/>
                </a:ext>
              </a:extLst>
            </p:cNvPr>
            <p:cNvSpPr/>
            <p:nvPr/>
          </p:nvSpPr>
          <p:spPr>
            <a:xfrm>
              <a:off x="356440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0" name="Pladsholder til tekst 3">
            <a:extLst>
              <a:ext uri="{FF2B5EF4-FFF2-40B4-BE49-F238E27FC236}">
                <a16:creationId xmlns:a16="http://schemas.microsoft.com/office/drawing/2014/main" id="{939077C5-154B-6999-8545-CE2623C9A3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109" name="Pladsholder til tekst 3">
            <a:extLst>
              <a:ext uri="{FF2B5EF4-FFF2-40B4-BE49-F238E27FC236}">
                <a16:creationId xmlns:a16="http://schemas.microsoft.com/office/drawing/2014/main" id="{F09D161B-2AD1-B598-BDAE-94F815AEEB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66" name="Gruppe 65">
            <a:extLst>
              <a:ext uri="{FF2B5EF4-FFF2-40B4-BE49-F238E27FC236}">
                <a16:creationId xmlns:a16="http://schemas.microsoft.com/office/drawing/2014/main" id="{F757F7C9-82AC-4CEC-8DC6-784E35A6736B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67" name="Oval 34">
              <a:extLst>
                <a:ext uri="{FF2B5EF4-FFF2-40B4-BE49-F238E27FC236}">
                  <a16:creationId xmlns:a16="http://schemas.microsoft.com/office/drawing/2014/main" id="{F0F99136-0897-ED94-BD26-02E77A0E2006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68" name="Group 4">
              <a:extLst>
                <a:ext uri="{FF2B5EF4-FFF2-40B4-BE49-F238E27FC236}">
                  <a16:creationId xmlns:a16="http://schemas.microsoft.com/office/drawing/2014/main" id="{A16F3EF0-5BBA-E1FD-4E03-AB5922DD7BEA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75" name="Oval 5">
                <a:extLst>
                  <a:ext uri="{FF2B5EF4-FFF2-40B4-BE49-F238E27FC236}">
                    <a16:creationId xmlns:a16="http://schemas.microsoft.com/office/drawing/2014/main" id="{9746AC00-EC58-90B8-3EF3-9249AE15CD3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6" name="Magnetic Disk 6">
                <a:extLst>
                  <a:ext uri="{FF2B5EF4-FFF2-40B4-BE49-F238E27FC236}">
                    <a16:creationId xmlns:a16="http://schemas.microsoft.com/office/drawing/2014/main" id="{60E0513C-4543-12CF-E136-297C2168431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7" name="Oval 7">
                <a:extLst>
                  <a:ext uri="{FF2B5EF4-FFF2-40B4-BE49-F238E27FC236}">
                    <a16:creationId xmlns:a16="http://schemas.microsoft.com/office/drawing/2014/main" id="{F7E0C493-5802-96CE-A3F5-7B21529C549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8" name="Oval 8">
                <a:extLst>
                  <a:ext uri="{FF2B5EF4-FFF2-40B4-BE49-F238E27FC236}">
                    <a16:creationId xmlns:a16="http://schemas.microsoft.com/office/drawing/2014/main" id="{70F538CB-9CAC-BC11-EA3D-D46CFAC1C2AF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9" name="Oval 9">
                <a:extLst>
                  <a:ext uri="{FF2B5EF4-FFF2-40B4-BE49-F238E27FC236}">
                    <a16:creationId xmlns:a16="http://schemas.microsoft.com/office/drawing/2014/main" id="{8D13C8CB-D39B-5773-4F9A-D86F8B4AAF4D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1" name="Oval 10">
                <a:extLst>
                  <a:ext uri="{FF2B5EF4-FFF2-40B4-BE49-F238E27FC236}">
                    <a16:creationId xmlns:a16="http://schemas.microsoft.com/office/drawing/2014/main" id="{D67C5C5E-BF28-DF5F-A88A-65D2ABC22B30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69" name="Chevron 12">
              <a:extLst>
                <a:ext uri="{FF2B5EF4-FFF2-40B4-BE49-F238E27FC236}">
                  <a16:creationId xmlns:a16="http://schemas.microsoft.com/office/drawing/2014/main" id="{E51D2285-C01B-C352-9B62-E96093F1DBB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70" name="Group 13">
              <a:extLst>
                <a:ext uri="{FF2B5EF4-FFF2-40B4-BE49-F238E27FC236}">
                  <a16:creationId xmlns:a16="http://schemas.microsoft.com/office/drawing/2014/main" id="{94A024C2-2E5E-84F7-4B21-CA98FA29E49D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73" name="Rounded Rectangle 14">
                <a:extLst>
                  <a:ext uri="{FF2B5EF4-FFF2-40B4-BE49-F238E27FC236}">
                    <a16:creationId xmlns:a16="http://schemas.microsoft.com/office/drawing/2014/main" id="{F922A181-5E7B-988F-C87C-0135407FD76C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4" name="Rounded Rectangle 15">
                <a:extLst>
                  <a:ext uri="{FF2B5EF4-FFF2-40B4-BE49-F238E27FC236}">
                    <a16:creationId xmlns:a16="http://schemas.microsoft.com/office/drawing/2014/main" id="{9CEC0A44-8D36-B219-1796-3FC034EEAE1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71" name="Heart 31">
              <a:extLst>
                <a:ext uri="{FF2B5EF4-FFF2-40B4-BE49-F238E27FC236}">
                  <a16:creationId xmlns:a16="http://schemas.microsoft.com/office/drawing/2014/main" id="{33CB0C79-215C-60E5-13DD-3964633EA862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72" name="Rounded Rectangle 35">
              <a:extLst>
                <a:ext uri="{FF2B5EF4-FFF2-40B4-BE49-F238E27FC236}">
                  <a16:creationId xmlns:a16="http://schemas.microsoft.com/office/drawing/2014/main" id="{5A5A3E1E-1B8C-80FF-465B-E61B73B07E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82" name="Pladsholder til tekst 3">
            <a:extLst>
              <a:ext uri="{FF2B5EF4-FFF2-40B4-BE49-F238E27FC236}">
                <a16:creationId xmlns:a16="http://schemas.microsoft.com/office/drawing/2014/main" id="{F28826E6-B899-344A-87B1-4E300A1269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3" name="Pladsholder til tekst 3">
            <a:extLst>
              <a:ext uri="{FF2B5EF4-FFF2-40B4-BE49-F238E27FC236}">
                <a16:creationId xmlns:a16="http://schemas.microsoft.com/office/drawing/2014/main" id="{74A8924B-0581-715B-0064-174DFF23A2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4" name="Pladsholder til tekst 3">
            <a:extLst>
              <a:ext uri="{FF2B5EF4-FFF2-40B4-BE49-F238E27FC236}">
                <a16:creationId xmlns:a16="http://schemas.microsoft.com/office/drawing/2014/main" id="{D7D7D63B-4A93-BA4C-BC53-8744C5940A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5" name="Pladsholder til tekst 3">
            <a:extLst>
              <a:ext uri="{FF2B5EF4-FFF2-40B4-BE49-F238E27FC236}">
                <a16:creationId xmlns:a16="http://schemas.microsoft.com/office/drawing/2014/main" id="{87C57679-8DC7-1110-C379-C3E35739DF1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7" name="Pladsholder til slidenummer 1">
            <a:extLst>
              <a:ext uri="{FF2B5EF4-FFF2-40B4-BE49-F238E27FC236}">
                <a16:creationId xmlns:a16="http://schemas.microsoft.com/office/drawing/2014/main" id="{46B8E985-6C4A-69E3-13FB-9975C4014C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999928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epæl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25E761E8-0A97-9537-ECC2-4F035FD46E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b="1672"/>
          <a:stretch/>
        </p:blipFill>
        <p:spPr>
          <a:xfrm>
            <a:off x="2828547" y="2633256"/>
            <a:ext cx="7033053" cy="4224744"/>
          </a:xfrm>
          <a:prstGeom prst="rect">
            <a:avLst/>
          </a:prstGeom>
          <a:effectLst/>
        </p:spPr>
      </p:pic>
      <p:sp>
        <p:nvSpPr>
          <p:cNvPr id="40" name="Title Placeholder 6">
            <a:extLst>
              <a:ext uri="{FF2B5EF4-FFF2-40B4-BE49-F238E27FC236}">
                <a16:creationId xmlns:a16="http://schemas.microsoft.com/office/drawing/2014/main" id="{FD44E642-7BEB-6111-1634-60B9AC42B2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813410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4" name="Pladsholder til slidenummer 1">
            <a:extLst>
              <a:ext uri="{FF2B5EF4-FFF2-40B4-BE49-F238E27FC236}">
                <a16:creationId xmlns:a16="http://schemas.microsoft.com/office/drawing/2014/main" id="{0AC964D2-4D5C-73C7-E699-0B5DC9B4A6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5BC45030-75CD-6869-0A86-4B2E49A90332}"/>
              </a:ext>
            </a:extLst>
          </p:cNvPr>
          <p:cNvSpPr/>
          <p:nvPr userDrawn="1"/>
        </p:nvSpPr>
        <p:spPr>
          <a:xfrm>
            <a:off x="13052062" y="0"/>
            <a:ext cx="5780096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30B337A1-D9A7-A12B-2CCC-B5C7599F2A32}"/>
              </a:ext>
            </a:extLst>
          </p:cNvPr>
          <p:cNvSpPr txBox="1"/>
          <p:nvPr userDrawn="1"/>
        </p:nvSpPr>
        <p:spPr>
          <a:xfrm>
            <a:off x="13274094" y="458836"/>
            <a:ext cx="3946746" cy="869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Dette er et milepælsslide. 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Her kan du selv vælge antal 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af milepæle og placering.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b="1" dirty="0">
                <a:latin typeface="Poppins Black" pitchFamily="2" charset="77"/>
                <a:cs typeface="Poppins Black" pitchFamily="2" charset="77"/>
              </a:rPr>
              <a:t>&gt;  </a:t>
            </a:r>
            <a:r>
              <a:rPr lang="da-DK" dirty="0">
                <a:latin typeface="Poppins Light" pitchFamily="2" charset="77"/>
                <a:cs typeface="Poppins Light" pitchFamily="2" charset="77"/>
              </a:rPr>
              <a:t>For at ændre placering skal 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du klikke på milepælen på vejen. Derefter kan du trække mile-pælen hen til den ønskede destination.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dirty="0">
                <a:latin typeface="Poppins Light" pitchFamily="2" charset="77"/>
                <a:cs typeface="Poppins Light" pitchFamily="2" charset="77"/>
              </a:rPr>
              <a:t> Det anbefales at skrive tekstbokse ud for hver milepæl.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09321144"/>
      </p:ext>
    </p:extLst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nmarksko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ktangel 14">
            <a:extLst>
              <a:ext uri="{FF2B5EF4-FFF2-40B4-BE49-F238E27FC236}">
                <a16:creationId xmlns:a16="http://schemas.microsoft.com/office/drawing/2014/main" id="{3AFABC73-38C1-EF89-E33A-3F11FCF6641F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" name="Gruppe 2">
            <a:extLst>
              <a:ext uri="{FF2B5EF4-FFF2-40B4-BE49-F238E27FC236}">
                <a16:creationId xmlns:a16="http://schemas.microsoft.com/office/drawing/2014/main" id="{95B43FCC-19C8-A2A9-98F9-EEF4E69FF1AA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D47A6B30-5545-BEAA-0F22-8188E55B1690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5" name="Triangle 5">
              <a:extLst>
                <a:ext uri="{FF2B5EF4-FFF2-40B4-BE49-F238E27FC236}">
                  <a16:creationId xmlns:a16="http://schemas.microsoft.com/office/drawing/2014/main" id="{77F9C224-B9E8-9CB3-48C7-999A5F857E19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F426E56-191A-4437-6BDC-E4ACD7117C8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3045481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forklarende tekst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D561F68A-8FC1-8806-B250-CE1C1025F6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059042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</a:t>
            </a:r>
          </a:p>
        </p:txBody>
      </p:sp>
      <p:pic>
        <p:nvPicPr>
          <p:cNvPr id="8" name="Billede 7" descr="Et billede, der indeholder tekst, silhuet&#10;&#10;Automatisk genereret beskrivelse">
            <a:extLst>
              <a:ext uri="{FF2B5EF4-FFF2-40B4-BE49-F238E27FC236}">
                <a16:creationId xmlns:a16="http://schemas.microsoft.com/office/drawing/2014/main" id="{8D5B5BA8-63B6-99ED-6B45-F643806687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93124" y="1012903"/>
            <a:ext cx="4541419" cy="54324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9678"/>
              </a:prstClr>
            </a:outerShdw>
          </a:effectLst>
        </p:spPr>
      </p:pic>
      <p:sp>
        <p:nvSpPr>
          <p:cNvPr id="9" name="Pladsholder til tekst 12">
            <a:extLst>
              <a:ext uri="{FF2B5EF4-FFF2-40B4-BE49-F238E27FC236}">
                <a16:creationId xmlns:a16="http://schemas.microsoft.com/office/drawing/2014/main" id="{E3E2AAFB-0005-5935-F3F4-D86AE2A9C30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95610" y="6008914"/>
            <a:ext cx="772515" cy="255361"/>
          </a:xfrm>
        </p:spPr>
        <p:txBody>
          <a:bodyPr/>
          <a:lstStyle>
            <a:lvl1pPr marL="0" indent="0">
              <a:buFontTx/>
              <a:buNone/>
              <a:defRPr sz="7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Indsæt navn på de røde ikoner</a:t>
            </a:r>
          </a:p>
        </p:txBody>
      </p:sp>
      <p:grpSp>
        <p:nvGrpSpPr>
          <p:cNvPr id="10" name="Gruppe 9">
            <a:extLst>
              <a:ext uri="{FF2B5EF4-FFF2-40B4-BE49-F238E27FC236}">
                <a16:creationId xmlns:a16="http://schemas.microsoft.com/office/drawing/2014/main" id="{BD55193A-0590-F933-4C7D-3C2E345DE8D0}"/>
              </a:ext>
            </a:extLst>
          </p:cNvPr>
          <p:cNvGrpSpPr/>
          <p:nvPr userDrawn="1"/>
        </p:nvGrpSpPr>
        <p:grpSpPr>
          <a:xfrm>
            <a:off x="10611617" y="5969099"/>
            <a:ext cx="179299" cy="295175"/>
            <a:chOff x="3191792" y="3209022"/>
            <a:chExt cx="219977" cy="362142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2AFAE9AD-9236-6D20-8442-2E91B491053B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F70B1CB8-2994-5223-C624-16375FBF9C64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13" name="Teardrop 175">
                <a:extLst>
                  <a:ext uri="{FF2B5EF4-FFF2-40B4-BE49-F238E27FC236}">
                    <a16:creationId xmlns:a16="http://schemas.microsoft.com/office/drawing/2014/main" id="{0A055B6E-1144-2FA9-9D21-7680B0D9DE17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Oval 183">
                <a:extLst>
                  <a:ext uri="{FF2B5EF4-FFF2-40B4-BE49-F238E27FC236}">
                    <a16:creationId xmlns:a16="http://schemas.microsoft.com/office/drawing/2014/main" id="{38554BD0-2BD6-C9B8-02D9-87163D8B89F6}"/>
                  </a:ext>
                </a:extLst>
              </p:cNvPr>
              <p:cNvSpPr/>
              <p:nvPr/>
            </p:nvSpPr>
            <p:spPr>
              <a:xfrm>
                <a:off x="1684184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sp>
        <p:nvSpPr>
          <p:cNvPr id="18" name="Pladsholder til slidenummer 1">
            <a:extLst>
              <a:ext uri="{FF2B5EF4-FFF2-40B4-BE49-F238E27FC236}">
                <a16:creationId xmlns:a16="http://schemas.microsoft.com/office/drawing/2014/main" id="{0000F9F3-1DEB-BAA7-DE6A-28464F5609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D34F64C8-6A52-1B5E-C72D-8CCABB1B130A}"/>
              </a:ext>
            </a:extLst>
          </p:cNvPr>
          <p:cNvSpPr/>
          <p:nvPr userDrawn="1"/>
        </p:nvSpPr>
        <p:spPr>
          <a:xfrm>
            <a:off x="13052062" y="0"/>
            <a:ext cx="4390811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0" name="Tekstfelt 19">
            <a:extLst>
              <a:ext uri="{FF2B5EF4-FFF2-40B4-BE49-F238E27FC236}">
                <a16:creationId xmlns:a16="http://schemas.microsoft.com/office/drawing/2014/main" id="{9C8DBD10-1C30-085D-13DD-2EB9836D0A8C}"/>
              </a:ext>
            </a:extLst>
          </p:cNvPr>
          <p:cNvSpPr txBox="1"/>
          <p:nvPr userDrawn="1"/>
        </p:nvSpPr>
        <p:spPr>
          <a:xfrm>
            <a:off x="13274094" y="458836"/>
            <a:ext cx="3946746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På dette slide kan du selv vælge placering af de røde ikoner. </a:t>
            </a:r>
            <a:br>
              <a:rPr lang="da-DK" sz="1600" dirty="0">
                <a:latin typeface="Poppins Light" pitchFamily="2" charset="77"/>
                <a:cs typeface="Poppins Light" pitchFamily="2" charset="77"/>
              </a:rPr>
            </a:br>
            <a:br>
              <a:rPr lang="da-DK" sz="1600" dirty="0">
                <a:latin typeface="Poppins Light" pitchFamily="2" charset="77"/>
                <a:cs typeface="Poppins Light" pitchFamily="2" charset="77"/>
              </a:rPr>
            </a:b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  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Dette gøres ved at klikke på et af nedenstående ikoner. Derefter kan du trække ikonet hen på kortet.</a:t>
            </a:r>
            <a:br>
              <a:rPr lang="da-DK" sz="1600" dirty="0"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latin typeface="Poppins" pitchFamily="2" charset="77"/>
                <a:cs typeface="Poppins" pitchFamily="2" charset="77"/>
              </a:rPr>
            </a:b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 OBS: Husk at skrive, hvad de røde ikoner står for i boksen i højre hjørne.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09099849"/>
      </p:ext>
    </p:extLst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dslinj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Afrundet rektangel 53">
            <a:extLst>
              <a:ext uri="{FF2B5EF4-FFF2-40B4-BE49-F238E27FC236}">
                <a16:creationId xmlns:a16="http://schemas.microsoft.com/office/drawing/2014/main" id="{0B6C375C-32B8-F1B4-783A-609923A3C081}"/>
              </a:ext>
            </a:extLst>
          </p:cNvPr>
          <p:cNvSpPr/>
          <p:nvPr userDrawn="1"/>
        </p:nvSpPr>
        <p:spPr>
          <a:xfrm rot="10800000" flipV="1">
            <a:off x="3395942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55" name="Afrundet rektangel 54">
            <a:extLst>
              <a:ext uri="{FF2B5EF4-FFF2-40B4-BE49-F238E27FC236}">
                <a16:creationId xmlns:a16="http://schemas.microsoft.com/office/drawing/2014/main" id="{10732C96-3395-3B09-AC24-2DE35BC85A64}"/>
              </a:ext>
            </a:extLst>
          </p:cNvPr>
          <p:cNvSpPr/>
          <p:nvPr userDrawn="1"/>
        </p:nvSpPr>
        <p:spPr>
          <a:xfrm rot="10800000" flipV="1">
            <a:off x="429602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56" name="Afrundet rektangel 55">
            <a:extLst>
              <a:ext uri="{FF2B5EF4-FFF2-40B4-BE49-F238E27FC236}">
                <a16:creationId xmlns:a16="http://schemas.microsoft.com/office/drawing/2014/main" id="{DD18803E-D0BB-4C01-82AE-0E893E9C5FD0}"/>
              </a:ext>
            </a:extLst>
          </p:cNvPr>
          <p:cNvSpPr/>
          <p:nvPr userDrawn="1"/>
        </p:nvSpPr>
        <p:spPr>
          <a:xfrm rot="10800000" flipV="1">
            <a:off x="249585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/>
          </a:p>
        </p:txBody>
      </p:sp>
      <p:sp>
        <p:nvSpPr>
          <p:cNvPr id="57" name="Afrundet rektangel 56">
            <a:extLst>
              <a:ext uri="{FF2B5EF4-FFF2-40B4-BE49-F238E27FC236}">
                <a16:creationId xmlns:a16="http://schemas.microsoft.com/office/drawing/2014/main" id="{F68F428E-2EA5-325A-D31A-0EBC2106FF7B}"/>
              </a:ext>
            </a:extLst>
          </p:cNvPr>
          <p:cNvSpPr/>
          <p:nvPr userDrawn="1"/>
        </p:nvSpPr>
        <p:spPr>
          <a:xfrm rot="10800000" flipV="1">
            <a:off x="1595036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58" name="Afrundet rektangel 57">
            <a:extLst>
              <a:ext uri="{FF2B5EF4-FFF2-40B4-BE49-F238E27FC236}">
                <a16:creationId xmlns:a16="http://schemas.microsoft.com/office/drawing/2014/main" id="{040C1C49-2E54-C3FB-F329-9447E40CEABE}"/>
              </a:ext>
            </a:extLst>
          </p:cNvPr>
          <p:cNvSpPr/>
          <p:nvPr userDrawn="1"/>
        </p:nvSpPr>
        <p:spPr>
          <a:xfrm rot="10800000" flipV="1">
            <a:off x="5196105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59" name="Afrundet rektangel 58">
            <a:extLst>
              <a:ext uri="{FF2B5EF4-FFF2-40B4-BE49-F238E27FC236}">
                <a16:creationId xmlns:a16="http://schemas.microsoft.com/office/drawing/2014/main" id="{40D4B370-BEEE-00AE-17C3-A670AE08296C}"/>
              </a:ext>
            </a:extLst>
          </p:cNvPr>
          <p:cNvSpPr/>
          <p:nvPr userDrawn="1"/>
        </p:nvSpPr>
        <p:spPr>
          <a:xfrm rot="10800000" flipV="1">
            <a:off x="6096187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42B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0" name="Afrundet rektangel 59">
            <a:extLst>
              <a:ext uri="{FF2B5EF4-FFF2-40B4-BE49-F238E27FC236}">
                <a16:creationId xmlns:a16="http://schemas.microsoft.com/office/drawing/2014/main" id="{E73557F9-862E-B582-D3B8-DD319C18ECB5}"/>
              </a:ext>
            </a:extLst>
          </p:cNvPr>
          <p:cNvSpPr/>
          <p:nvPr userDrawn="1"/>
        </p:nvSpPr>
        <p:spPr>
          <a:xfrm rot="10800000" flipV="1">
            <a:off x="699626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42B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1" name="Afrundet rektangel 60">
            <a:extLst>
              <a:ext uri="{FF2B5EF4-FFF2-40B4-BE49-F238E27FC236}">
                <a16:creationId xmlns:a16="http://schemas.microsoft.com/office/drawing/2014/main" id="{A7505502-1D08-0432-9DC3-825C2C0C0684}"/>
              </a:ext>
            </a:extLst>
          </p:cNvPr>
          <p:cNvSpPr/>
          <p:nvPr userDrawn="1"/>
        </p:nvSpPr>
        <p:spPr>
          <a:xfrm rot="10800000" flipV="1">
            <a:off x="7896350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42B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2" name="Afrundet rektangel 61">
            <a:extLst>
              <a:ext uri="{FF2B5EF4-FFF2-40B4-BE49-F238E27FC236}">
                <a16:creationId xmlns:a16="http://schemas.microsoft.com/office/drawing/2014/main" id="{7ADBDC99-C966-58AF-7781-C31607E96D12}"/>
              </a:ext>
            </a:extLst>
          </p:cNvPr>
          <p:cNvSpPr/>
          <p:nvPr userDrawn="1"/>
        </p:nvSpPr>
        <p:spPr>
          <a:xfrm rot="10800000" flipV="1">
            <a:off x="8796431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3" name="Afrundet rektangel 62">
            <a:extLst>
              <a:ext uri="{FF2B5EF4-FFF2-40B4-BE49-F238E27FC236}">
                <a16:creationId xmlns:a16="http://schemas.microsoft.com/office/drawing/2014/main" id="{496D62C2-2BCB-3C87-F3B7-7254E85C9653}"/>
              </a:ext>
            </a:extLst>
          </p:cNvPr>
          <p:cNvSpPr/>
          <p:nvPr userDrawn="1"/>
        </p:nvSpPr>
        <p:spPr>
          <a:xfrm rot="10800000" flipV="1">
            <a:off x="969651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4" name="Afrundet rektangel 63">
            <a:extLst>
              <a:ext uri="{FF2B5EF4-FFF2-40B4-BE49-F238E27FC236}">
                <a16:creationId xmlns:a16="http://schemas.microsoft.com/office/drawing/2014/main" id="{22471251-70EE-F116-A804-6F0FB19D26A3}"/>
              </a:ext>
            </a:extLst>
          </p:cNvPr>
          <p:cNvSpPr/>
          <p:nvPr userDrawn="1"/>
        </p:nvSpPr>
        <p:spPr>
          <a:xfrm rot="10800000" flipV="1">
            <a:off x="10596594" y="3610184"/>
            <a:ext cx="900082" cy="358775"/>
          </a:xfrm>
          <a:prstGeom prst="roundRect">
            <a:avLst>
              <a:gd name="adj" fmla="val 0"/>
            </a:avLst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5" name="Afrundet rektangel 64">
            <a:extLst>
              <a:ext uri="{FF2B5EF4-FFF2-40B4-BE49-F238E27FC236}">
                <a16:creationId xmlns:a16="http://schemas.microsoft.com/office/drawing/2014/main" id="{AE9BFC62-70CC-0193-8AAA-FD582A3BE2F3}"/>
              </a:ext>
            </a:extLst>
          </p:cNvPr>
          <p:cNvSpPr/>
          <p:nvPr userDrawn="1"/>
        </p:nvSpPr>
        <p:spPr>
          <a:xfrm rot="10800000" flipV="1">
            <a:off x="695326" y="3608388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66" name="Pladsholder til tekst 28">
            <a:extLst>
              <a:ext uri="{FF2B5EF4-FFF2-40B4-BE49-F238E27FC236}">
                <a16:creationId xmlns:a16="http://schemas.microsoft.com/office/drawing/2014/main" id="{0494F8EB-1E42-66F4-5E70-80C99A2B6B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0833" y="3729091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67" name="Pladsholder til tekst 28">
            <a:extLst>
              <a:ext uri="{FF2B5EF4-FFF2-40B4-BE49-F238E27FC236}">
                <a16:creationId xmlns:a16="http://schemas.microsoft.com/office/drawing/2014/main" id="{9C26E8EC-9C33-71DB-5DCE-D5949D3EFE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07264" y="3729090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68" name="Pladsholder til tekst 28">
            <a:extLst>
              <a:ext uri="{FF2B5EF4-FFF2-40B4-BE49-F238E27FC236}">
                <a16:creationId xmlns:a16="http://schemas.microsoft.com/office/drawing/2014/main" id="{FDD98564-2301-DE39-65D6-36BAF23785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06974" y="3729090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69" name="Pladsholder til tekst 28">
            <a:extLst>
              <a:ext uri="{FF2B5EF4-FFF2-40B4-BE49-F238E27FC236}">
                <a16:creationId xmlns:a16="http://schemas.microsoft.com/office/drawing/2014/main" id="{E2E7BF32-7692-0E82-1C5B-66EF47D37F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16584" y="3730911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0" name="Pladsholder til tekst 28">
            <a:extLst>
              <a:ext uri="{FF2B5EF4-FFF2-40B4-BE49-F238E27FC236}">
                <a16:creationId xmlns:a16="http://schemas.microsoft.com/office/drawing/2014/main" id="{F319BAA8-8C8B-27AB-0CBB-43564C829E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6667" y="3729089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1" name="Pladsholder til tekst 28">
            <a:extLst>
              <a:ext uri="{FF2B5EF4-FFF2-40B4-BE49-F238E27FC236}">
                <a16:creationId xmlns:a16="http://schemas.microsoft.com/office/drawing/2014/main" id="{813FF360-6ADC-51E6-7525-6C58D9C1CA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07217" y="3729088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2" name="Pladsholder til tekst 28">
            <a:extLst>
              <a:ext uri="{FF2B5EF4-FFF2-40B4-BE49-F238E27FC236}">
                <a16:creationId xmlns:a16="http://schemas.microsoft.com/office/drawing/2014/main" id="{CB72E081-54ED-877E-1A03-FB7AA235470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297" y="3729087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3" name="Pladsholder til tekst 28">
            <a:extLst>
              <a:ext uri="{FF2B5EF4-FFF2-40B4-BE49-F238E27FC236}">
                <a16:creationId xmlns:a16="http://schemas.microsoft.com/office/drawing/2014/main" id="{82AB2294-AF38-073B-6C5A-668CA6958B0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6909" y="3729086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4" name="Pladsholder til tekst 28">
            <a:extLst>
              <a:ext uri="{FF2B5EF4-FFF2-40B4-BE49-F238E27FC236}">
                <a16:creationId xmlns:a16="http://schemas.microsoft.com/office/drawing/2014/main" id="{250318D9-DE26-CEAC-B499-34059C06A17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07459" y="3729085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5" name="Pladsholder til tekst 28">
            <a:extLst>
              <a:ext uri="{FF2B5EF4-FFF2-40B4-BE49-F238E27FC236}">
                <a16:creationId xmlns:a16="http://schemas.microsoft.com/office/drawing/2014/main" id="{62447DB0-05DE-3AED-2AEE-A6A0D6711C7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16702" y="3729084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6" name="Pladsholder til tekst 28">
            <a:extLst>
              <a:ext uri="{FF2B5EF4-FFF2-40B4-BE49-F238E27FC236}">
                <a16:creationId xmlns:a16="http://schemas.microsoft.com/office/drawing/2014/main" id="{445584E5-7B7B-59FF-5711-250AB536B12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6783" y="3729083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7" name="Pladsholder til tekst 28">
            <a:extLst>
              <a:ext uri="{FF2B5EF4-FFF2-40B4-BE49-F238E27FC236}">
                <a16:creationId xmlns:a16="http://schemas.microsoft.com/office/drawing/2014/main" id="{30A124AC-1DA7-5779-7305-A8503477453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16865" y="3729082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8" name="Pladsholder til slidenummer 1">
            <a:extLst>
              <a:ext uri="{FF2B5EF4-FFF2-40B4-BE49-F238E27FC236}">
                <a16:creationId xmlns:a16="http://schemas.microsoft.com/office/drawing/2014/main" id="{161EFCF9-9203-EBAC-284D-D35009CB92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9" name="Title Placeholder 6">
            <a:extLst>
              <a:ext uri="{FF2B5EF4-FFF2-40B4-BE49-F238E27FC236}">
                <a16:creationId xmlns:a16="http://schemas.microsoft.com/office/drawing/2014/main" id="{0F536982-38E5-8535-9AF4-8C979D4915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5004344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på tidslinjen</a:t>
            </a:r>
          </a:p>
        </p:txBody>
      </p:sp>
      <p:sp>
        <p:nvSpPr>
          <p:cNvPr id="80" name="Pladsholder til tekst 2">
            <a:extLst>
              <a:ext uri="{FF2B5EF4-FFF2-40B4-BE49-F238E27FC236}">
                <a16:creationId xmlns:a16="http://schemas.microsoft.com/office/drawing/2014/main" id="{6791F170-00E6-40B1-E635-2C9589DE5D4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23038" y="4290652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81" name="Pladsholder til tekst 2">
            <a:extLst>
              <a:ext uri="{FF2B5EF4-FFF2-40B4-BE49-F238E27FC236}">
                <a16:creationId xmlns:a16="http://schemas.microsoft.com/office/drawing/2014/main" id="{D628DB32-7600-D652-A89D-2BB5E732801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927675" y="4290651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82" name="Pladsholder til tekst 2">
            <a:extLst>
              <a:ext uri="{FF2B5EF4-FFF2-40B4-BE49-F238E27FC236}">
                <a16:creationId xmlns:a16="http://schemas.microsoft.com/office/drawing/2014/main" id="{DB7A6A04-EE28-C240-EF96-523A0A5E565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27921" y="4290651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83" name="Pladsholder til tekst 2">
            <a:extLst>
              <a:ext uri="{FF2B5EF4-FFF2-40B4-BE49-F238E27FC236}">
                <a16:creationId xmlns:a16="http://schemas.microsoft.com/office/drawing/2014/main" id="{FA6B7061-65A5-2F55-F560-519212ABF1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32186" y="4290650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2" name="Højre klammeparentes 31">
            <a:extLst>
              <a:ext uri="{FF2B5EF4-FFF2-40B4-BE49-F238E27FC236}">
                <a16:creationId xmlns:a16="http://schemas.microsoft.com/office/drawing/2014/main" id="{1AAA1887-76C7-AD9B-F642-505D1E85DBAF}"/>
              </a:ext>
            </a:extLst>
          </p:cNvPr>
          <p:cNvSpPr/>
          <p:nvPr userDrawn="1"/>
        </p:nvSpPr>
        <p:spPr>
          <a:xfrm rot="5400000">
            <a:off x="1997689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3" name="Højre klammeparentes 32">
            <a:extLst>
              <a:ext uri="{FF2B5EF4-FFF2-40B4-BE49-F238E27FC236}">
                <a16:creationId xmlns:a16="http://schemas.microsoft.com/office/drawing/2014/main" id="{C8570F63-9394-9454-AE48-3B1FF344306E}"/>
              </a:ext>
            </a:extLst>
          </p:cNvPr>
          <p:cNvSpPr/>
          <p:nvPr userDrawn="1"/>
        </p:nvSpPr>
        <p:spPr>
          <a:xfrm rot="5400000">
            <a:off x="470232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4" name="Højre klammeparentes 33">
            <a:extLst>
              <a:ext uri="{FF2B5EF4-FFF2-40B4-BE49-F238E27FC236}">
                <a16:creationId xmlns:a16="http://schemas.microsoft.com/office/drawing/2014/main" id="{C1D651CE-E7FF-0168-914A-358704389636}"/>
              </a:ext>
            </a:extLst>
          </p:cNvPr>
          <p:cNvSpPr/>
          <p:nvPr userDrawn="1"/>
        </p:nvSpPr>
        <p:spPr>
          <a:xfrm rot="5400000">
            <a:off x="7402202" y="2830863"/>
            <a:ext cx="87473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5" name="Højre klammeparentes 34">
            <a:extLst>
              <a:ext uri="{FF2B5EF4-FFF2-40B4-BE49-F238E27FC236}">
                <a16:creationId xmlns:a16="http://schemas.microsoft.com/office/drawing/2014/main" id="{7818DAAC-8818-B696-77CB-783D7F20DE93}"/>
              </a:ext>
            </a:extLst>
          </p:cNvPr>
          <p:cNvSpPr/>
          <p:nvPr userDrawn="1"/>
        </p:nvSpPr>
        <p:spPr>
          <a:xfrm rot="5400000">
            <a:off x="1010683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61105861"/>
      </p:ext>
    </p:extLst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Overskrift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13CA3C7C-52F1-BB4D-A991-67F3D1957C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FD1F05B9-E76C-3B1C-9590-5D615DEDB3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7360719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108013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108013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0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3D2619-CD13-42BC-BA14-32C92F88EBA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10801350" cy="295941"/>
          </a:xfrm>
        </p:spPr>
        <p:txBody>
          <a:bodyPr/>
          <a:lstStyle>
            <a:lvl1pPr marL="0" indent="0">
              <a:buNone/>
              <a:defRPr sz="16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E6A1D81A-72BF-CE29-6099-38C846D73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669435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Overskrift + Under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40B167-E24C-9D4A-AE16-2C8EF88BB44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598348"/>
            <a:ext cx="10752002" cy="3074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der stå en undertitel</a:t>
            </a:r>
          </a:p>
          <a:p>
            <a:pPr lvl="0"/>
            <a:endParaRPr lang="da-DK" noProof="0" dirty="0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A557B9E1-6E8D-DD47-9636-3336B0E357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57A0ED6C-A7A5-46EE-07F6-7F60A320C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48685307"/>
      </p:ext>
    </p:extLst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mt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0814355"/>
      </p:ext>
    </p:extLst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m. logo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B2D9D51B-9C2B-0C64-4EB8-7EDAFF17C5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8020" y="2466254"/>
            <a:ext cx="4635959" cy="108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4304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m. logo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0812998-3762-D434-2194-C85C23CA62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8020" y="2466256"/>
            <a:ext cx="4635959" cy="108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3328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m. logo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0A5AF6D8-613D-62BC-39CD-8E5D7C4B79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8020" y="2466255"/>
            <a:ext cx="4635959" cy="108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8761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m. krone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5536B99A-AB3C-5A00-B520-92EDF51E43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1" y="1952173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2889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m. krone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AD8CACBF-FC0D-E93A-211A-0E92957EFC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1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922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m. krone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FD27945D-30BE-D8B2-9A5C-60FE28FDAF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1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5175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UGERGUIDE TIL POWERPOINT">
    <p:bg>
      <p:bgPr>
        <a:solidFill>
          <a:schemeClr val="bg1">
            <a:alpha val="62549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ktangel 29">
            <a:extLst>
              <a:ext uri="{FF2B5EF4-FFF2-40B4-BE49-F238E27FC236}">
                <a16:creationId xmlns:a16="http://schemas.microsoft.com/office/drawing/2014/main" id="{8CBA2985-8DAF-69AB-5591-6A5CA4C4E6F6}"/>
              </a:ext>
            </a:extLst>
          </p:cNvPr>
          <p:cNvSpPr/>
          <p:nvPr userDrawn="1"/>
        </p:nvSpPr>
        <p:spPr>
          <a:xfrm>
            <a:off x="186647" y="171450"/>
            <a:ext cx="11818706" cy="65150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Tekstfelt 30">
            <a:extLst>
              <a:ext uri="{FF2B5EF4-FFF2-40B4-BE49-F238E27FC236}">
                <a16:creationId xmlns:a16="http://schemas.microsoft.com/office/drawing/2014/main" id="{1C581DE6-9EE2-30F9-B60A-DAE6C3B0A9CA}"/>
              </a:ext>
            </a:extLst>
          </p:cNvPr>
          <p:cNvSpPr txBox="1"/>
          <p:nvPr userDrawn="1"/>
        </p:nvSpPr>
        <p:spPr>
          <a:xfrm>
            <a:off x="609601" y="533022"/>
            <a:ext cx="36682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000" b="1" i="0" dirty="0">
                <a:solidFill>
                  <a:srgbClr val="001F33"/>
                </a:solidFill>
                <a:latin typeface="Poppins ExtraBold" pitchFamily="2" charset="77"/>
                <a:cs typeface="Poppins ExtraBold" pitchFamily="2" charset="77"/>
              </a:rPr>
              <a:t>Førstehjælp til PowerPoint</a:t>
            </a:r>
            <a:endParaRPr lang="da-DK" sz="2000" b="0" i="0" dirty="0">
              <a:solidFill>
                <a:srgbClr val="001F3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4B01FB16-3253-5F97-30FA-0318F1E998C1}"/>
              </a:ext>
            </a:extLst>
          </p:cNvPr>
          <p:cNvSpPr/>
          <p:nvPr userDrawn="1"/>
        </p:nvSpPr>
        <p:spPr>
          <a:xfrm>
            <a:off x="1696013" y="558621"/>
            <a:ext cx="119296" cy="10711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FAFBF9"/>
              </a:solidFill>
            </a:endParaRPr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F74FD0AB-ED2B-B478-FE44-EC61033D5601}"/>
              </a:ext>
            </a:extLst>
          </p:cNvPr>
          <p:cNvGrpSpPr/>
          <p:nvPr userDrawn="1"/>
        </p:nvGrpSpPr>
        <p:grpSpPr>
          <a:xfrm>
            <a:off x="3758568" y="555795"/>
            <a:ext cx="163021" cy="107115"/>
            <a:chOff x="6066419" y="438144"/>
            <a:chExt cx="250583" cy="164649"/>
          </a:xfrm>
        </p:grpSpPr>
        <p:sp>
          <p:nvSpPr>
            <p:cNvPr id="34" name="Rektangel 33">
              <a:extLst>
                <a:ext uri="{FF2B5EF4-FFF2-40B4-BE49-F238E27FC236}">
                  <a16:creationId xmlns:a16="http://schemas.microsoft.com/office/drawing/2014/main" id="{1F834844-5CA8-9C44-8E23-908FE45CA46D}"/>
                </a:ext>
              </a:extLst>
            </p:cNvPr>
            <p:cNvSpPr/>
            <p:nvPr userDrawn="1"/>
          </p:nvSpPr>
          <p:spPr>
            <a:xfrm>
              <a:off x="6066419" y="438144"/>
              <a:ext cx="250583" cy="164649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35" name="Billede 34">
              <a:extLst>
                <a:ext uri="{FF2B5EF4-FFF2-40B4-BE49-F238E27FC236}">
                  <a16:creationId xmlns:a16="http://schemas.microsoft.com/office/drawing/2014/main" id="{D5E9518F-8252-0B0C-EEFB-FAF4C8935B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115973" y="462716"/>
              <a:ext cx="151477" cy="120404"/>
            </a:xfrm>
            <a:prstGeom prst="rect">
              <a:avLst/>
            </a:prstGeom>
          </p:spPr>
        </p:pic>
      </p:grpSp>
      <p:grpSp>
        <p:nvGrpSpPr>
          <p:cNvPr id="36" name="Gruppe 35">
            <a:extLst>
              <a:ext uri="{FF2B5EF4-FFF2-40B4-BE49-F238E27FC236}">
                <a16:creationId xmlns:a16="http://schemas.microsoft.com/office/drawing/2014/main" id="{F1548C84-4F6E-940E-A9C0-D6593A6D3173}"/>
              </a:ext>
            </a:extLst>
          </p:cNvPr>
          <p:cNvGrpSpPr/>
          <p:nvPr userDrawn="1"/>
        </p:nvGrpSpPr>
        <p:grpSpPr>
          <a:xfrm>
            <a:off x="798356" y="1297941"/>
            <a:ext cx="10601975" cy="4860275"/>
            <a:chOff x="839176" y="1269188"/>
            <a:chExt cx="10601975" cy="4860275"/>
          </a:xfrm>
        </p:grpSpPr>
        <p:sp>
          <p:nvSpPr>
            <p:cNvPr id="37" name="Tekstfelt 36">
              <a:extLst>
                <a:ext uri="{FF2B5EF4-FFF2-40B4-BE49-F238E27FC236}">
                  <a16:creationId xmlns:a16="http://schemas.microsoft.com/office/drawing/2014/main" id="{DBDF2F24-040F-3CE7-AA2D-B10EEB6F7A22}"/>
                </a:ext>
              </a:extLst>
            </p:cNvPr>
            <p:cNvSpPr txBox="1"/>
            <p:nvPr userDrawn="1"/>
          </p:nvSpPr>
          <p:spPr>
            <a:xfrm>
              <a:off x="8353909" y="1269188"/>
              <a:ext cx="3087242" cy="14465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eaLnBrk="1" hangingPunct="1"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COPY/PASTE AF GAMLE SLIDES</a:t>
              </a:r>
              <a:endParaRPr lang="da-DK" sz="900" b="1" i="0" dirty="0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indent="0" eaLnBrk="1" hangingPunct="1"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Best practice: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Opret et slide i din nye præsentation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og kopier ét indholdselement ad gangen (fx kopier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 tekst fra én tekstboks).</a:t>
              </a:r>
            </a:p>
            <a:p>
              <a:pPr marL="0" indent="0" eaLnBrk="1" hangingPunct="1"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Eller kopier et helt slide over i din nye præsentation </a:t>
              </a:r>
              <a:b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og vælg derefter et passende layout. </a:t>
              </a:r>
              <a:b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Husk at slette de gamle, forkerte layouts (gå i Vis &gt; Slidemaster og slet dem).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38" name="Tekstfelt 37">
              <a:extLst>
                <a:ext uri="{FF2B5EF4-FFF2-40B4-BE49-F238E27FC236}">
                  <a16:creationId xmlns:a16="http://schemas.microsoft.com/office/drawing/2014/main" id="{DA3D6D3E-FDA6-654A-39AD-0399830A3116}"/>
                </a:ext>
              </a:extLst>
            </p:cNvPr>
            <p:cNvSpPr txBox="1"/>
            <p:nvPr userDrawn="1"/>
          </p:nvSpPr>
          <p:spPr>
            <a:xfrm>
              <a:off x="8353908" y="2964817"/>
              <a:ext cx="2952583" cy="24006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BRUG FOR ANDRE SLIDES?</a:t>
              </a:r>
              <a:br>
                <a:rPr lang="da-DK" sz="9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Find inspiration til dit oplæg ved at bruge typeslides.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I samlingen kan du finde proces- og tidslinjeslides, geografiske slides samt slides til visning af forskellige nøgletal mv. Du kan finde typeslides ved at klikke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her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.</a:t>
              </a:r>
              <a:b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Alternativt kan billederne findes ved at klikke på nedenstående link og åbne mappen ‘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Typeslides til PowerPoint præsentationer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’: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https://www.skyfish.com/p/sundhedsministeriet</a:t>
              </a:r>
              <a:endParaRPr lang="da-DK" altLang="da-DK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Det anbefales at kopiere hele slides ind i din egen præsentation. Dette gøres ved at markere det ønskede slide og brug </a:t>
              </a:r>
              <a:r>
                <a:rPr lang="pt-BR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CTRL+C </a:t>
              </a: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 at kopiere. Gå derefter ind i din præsentation og brug </a:t>
              </a:r>
              <a:r>
                <a:rPr lang="pt-BR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CTRL+V </a:t>
              </a: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 </a:t>
              </a:r>
              <a:b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at indsætte. </a:t>
              </a: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39" name="Tekstfelt 38">
              <a:extLst>
                <a:ext uri="{FF2B5EF4-FFF2-40B4-BE49-F238E27FC236}">
                  <a16:creationId xmlns:a16="http://schemas.microsoft.com/office/drawing/2014/main" id="{DF1A107D-ACC7-1251-18A4-DECD88B91959}"/>
                </a:ext>
              </a:extLst>
            </p:cNvPr>
            <p:cNvSpPr txBox="1"/>
            <p:nvPr userDrawn="1"/>
          </p:nvSpPr>
          <p:spPr>
            <a:xfrm>
              <a:off x="5001030" y="4759857"/>
              <a:ext cx="2689006" cy="1246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HJÆLPELINJER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Brug hjælpelinjer for at give dine slides et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mere professionelt og ensartet udtryk. 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fanen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Vis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sæt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hak ved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Hjælpelinjer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.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Tryk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 + F9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 hurtig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visning af hjælpelinjer.</a:t>
              </a:r>
            </a:p>
          </p:txBody>
        </p:sp>
        <p:sp>
          <p:nvSpPr>
            <p:cNvPr id="40" name="Tekstfelt 39">
              <a:extLst>
                <a:ext uri="{FF2B5EF4-FFF2-40B4-BE49-F238E27FC236}">
                  <a16:creationId xmlns:a16="http://schemas.microsoft.com/office/drawing/2014/main" id="{31DCD957-7A51-A666-C4A1-5E2B4AEBFBE3}"/>
                </a:ext>
              </a:extLst>
            </p:cNvPr>
            <p:cNvSpPr txBox="1"/>
            <p:nvPr userDrawn="1"/>
          </p:nvSpPr>
          <p:spPr>
            <a:xfrm>
              <a:off x="5040248" y="1269188"/>
              <a:ext cx="2772972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INDSÆT BILLEDER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dette ikon i dine slides, vælg billede og </a:t>
              </a:r>
              <a:b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Indsæt.</a:t>
              </a:r>
              <a:endParaRPr lang="en-GB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Departementets officielle fotos til dine slides findes ved at klikke </a:t>
              </a:r>
              <a:r>
                <a:rPr lang="da-DK" altLang="da-DK" sz="800" b="1" i="0" u="none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her</a:t>
              </a:r>
              <a:r>
                <a:rPr lang="da-DK" altLang="da-DK" sz="800" b="1" i="0" u="none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. </a:t>
              </a:r>
              <a:br>
                <a:rPr lang="da-DK" altLang="da-DK" sz="800" b="1" i="0" u="none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Alternativt kan billederne findes ved at klikke på nedenstående link og åbne mappen ‘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Billeder til PowerPoint præsentationer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’: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https://www.skyfish.com/p/sundhedsministeriet</a:t>
              </a:r>
              <a:endParaRPr lang="da-DK" altLang="da-DK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eaLnBrk="1" hangingPunct="1">
                <a:spcAft>
                  <a:spcPts val="600"/>
                </a:spcAft>
                <a:defRPr/>
              </a:pP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eaLnBrk="1" hangingPunct="1">
                <a:spcAft>
                  <a:spcPts val="600"/>
                </a:spcAft>
                <a:defRPr/>
              </a:pP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41" name="Tekstfelt 40">
              <a:extLst>
                <a:ext uri="{FF2B5EF4-FFF2-40B4-BE49-F238E27FC236}">
                  <a16:creationId xmlns:a16="http://schemas.microsoft.com/office/drawing/2014/main" id="{4EF8BE95-0D21-D52D-C915-6B99C96FA3FE}"/>
                </a:ext>
              </a:extLst>
            </p:cNvPr>
            <p:cNvSpPr txBox="1"/>
            <p:nvPr userDrawn="1"/>
          </p:nvSpPr>
          <p:spPr>
            <a:xfrm>
              <a:off x="5040248" y="2964817"/>
              <a:ext cx="2689006" cy="16004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BESKÆR BILLEDER / IKONER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1. </a:t>
              </a:r>
              <a:r>
                <a:rPr lang="da-DK" sz="800" b="0" i="0" noProof="1">
                  <a:solidFill>
                    <a:srgbClr val="000C2C"/>
                  </a:solidFill>
                  <a:latin typeface="Poppins Light" pitchFamily="2" charset="77"/>
                  <a:cs typeface="Poppins Light" pitchFamily="2" charset="77"/>
                </a:rPr>
                <a:t>Klik på billedet, klik på Fanen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Hjem / Billedeformatering / Beskær.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Ønsker du at skalere billedet, så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hold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SHIFT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-knappen nede, mens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du trækker i billedets hjørner.</a:t>
              </a:r>
            </a:p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Tip: </a:t>
              </a: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Hvis du sletter billedet og indsætter et nyt, kan billedet ligge foran teksten eller grafikken. Hvis dette sker, skal du vælge billedet, højreklikke og vælge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Placer bagest.</a:t>
              </a:r>
              <a:endParaRPr lang="en-GB" altLang="da-DK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42" name="Tekstfelt 41">
              <a:extLst>
                <a:ext uri="{FF2B5EF4-FFF2-40B4-BE49-F238E27FC236}">
                  <a16:creationId xmlns:a16="http://schemas.microsoft.com/office/drawing/2014/main" id="{F16F738E-F9F3-6837-12D6-727CCE0B8C89}"/>
                </a:ext>
              </a:extLst>
            </p:cNvPr>
            <p:cNvSpPr txBox="1"/>
            <p:nvPr userDrawn="1"/>
          </p:nvSpPr>
          <p:spPr>
            <a:xfrm>
              <a:off x="1423126" y="2964817"/>
              <a:ext cx="2689006" cy="14927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SKRIFTTYPER</a:t>
              </a:r>
              <a:br>
                <a:rPr lang="da-DK" sz="800" b="1" i="0" dirty="0">
                  <a:solidFill>
                    <a:srgbClr val="D35C5E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Brug typografien </a:t>
              </a:r>
              <a:r>
                <a:rPr lang="da-DK" altLang="da-DK" sz="800" b="1" i="0" u="sng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Poppins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i dine slides. 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Brug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TAB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for at gå frem i tekst-niveauer.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ENTER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derefter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TAB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for at skifte fra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et niveau til det næste. For at gå tilbage i tekstniveauer, brug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SHIFT+TAB.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Alternativt kan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orøg</a:t>
              </a: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Formindsk</a:t>
              </a: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</a:t>
              </a:r>
              <a:b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listeniveau bruges. </a:t>
              </a: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43" name="Tekstfelt 42">
              <a:extLst>
                <a:ext uri="{FF2B5EF4-FFF2-40B4-BE49-F238E27FC236}">
                  <a16:creationId xmlns:a16="http://schemas.microsoft.com/office/drawing/2014/main" id="{AAD054BF-80C4-E5D0-E6D5-D24D7B89D301}"/>
                </a:ext>
              </a:extLst>
            </p:cNvPr>
            <p:cNvSpPr txBox="1"/>
            <p:nvPr userDrawn="1"/>
          </p:nvSpPr>
          <p:spPr>
            <a:xfrm>
              <a:off x="1423126" y="1269188"/>
              <a:ext cx="2689006" cy="14927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 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VARIÈR MELLEM DINE SLIDES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1.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menupunktet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Nyt Slide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under fanen  Hjem for at indsætte et nyt standardslide.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b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2.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pilen</a:t>
              </a:r>
              <a: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ved siden af Layout for </a:t>
              </a:r>
              <a:b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at ændre slidets layout.</a:t>
              </a:r>
              <a:b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3.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Vælg Nulstil for at nulstille slidelayoutet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til oprindelige design. </a:t>
              </a:r>
            </a:p>
          </p:txBody>
        </p:sp>
        <p:sp>
          <p:nvSpPr>
            <p:cNvPr id="44" name="Tekstfelt 43">
              <a:extLst>
                <a:ext uri="{FF2B5EF4-FFF2-40B4-BE49-F238E27FC236}">
                  <a16:creationId xmlns:a16="http://schemas.microsoft.com/office/drawing/2014/main" id="{7CDC7F0B-9D01-DF37-7435-1DDF4747CA31}"/>
                </a:ext>
              </a:extLst>
            </p:cNvPr>
            <p:cNvSpPr txBox="1"/>
            <p:nvPr userDrawn="1"/>
          </p:nvSpPr>
          <p:spPr>
            <a:xfrm>
              <a:off x="1423126" y="4759857"/>
              <a:ext cx="2689006" cy="13696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INDSÆT SIDETAL ELLER DATO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Tilpas sidehoved- og fod som det sidste i din præsentation, så ændringerne går igennem på alle slides.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Sidehoved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Sidefod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under fanen Indsæt (indtast evt. tekst i sidefod).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Vælg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Anvend på alle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eller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Anvend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, hvis det kun skal være på et enkelt slide.</a:t>
              </a:r>
            </a:p>
          </p:txBody>
        </p:sp>
        <p:pic>
          <p:nvPicPr>
            <p:cNvPr id="45" name="Billede 44">
              <a:extLst>
                <a:ext uri="{FF2B5EF4-FFF2-40B4-BE49-F238E27FC236}">
                  <a16:creationId xmlns:a16="http://schemas.microsoft.com/office/drawing/2014/main" id="{792CCE3B-09F0-9707-E4ED-A13722D8607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l="3031"/>
            <a:stretch/>
          </p:blipFill>
          <p:spPr>
            <a:xfrm>
              <a:off x="839176" y="2471248"/>
              <a:ext cx="536739" cy="18681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6" name="Picture 19">
              <a:extLst>
                <a:ext uri="{FF2B5EF4-FFF2-40B4-BE49-F238E27FC236}">
                  <a16:creationId xmlns:a16="http://schemas.microsoft.com/office/drawing/2014/main" id="{C8599F4F-5D19-4A40-64EF-F0ECD9B16CB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t="4921"/>
            <a:stretch/>
          </p:blipFill>
          <p:spPr>
            <a:xfrm>
              <a:off x="845645" y="2040171"/>
              <a:ext cx="528461" cy="18681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7" name="Billede 46">
              <a:extLst>
                <a:ext uri="{FF2B5EF4-FFF2-40B4-BE49-F238E27FC236}">
                  <a16:creationId xmlns:a16="http://schemas.microsoft.com/office/drawing/2014/main" id="{A7CE51F8-41B1-DC83-96DB-D53C2C7572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115122" y="1591062"/>
              <a:ext cx="258984" cy="271721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8" name="Billede 47">
              <a:extLst>
                <a:ext uri="{FF2B5EF4-FFF2-40B4-BE49-F238E27FC236}">
                  <a16:creationId xmlns:a16="http://schemas.microsoft.com/office/drawing/2014/main" id="{DCC4A9E0-5411-0F65-46F9-1E1652B8EEE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/>
            <a:srcRect l="6949" r="7519" b="12060"/>
            <a:stretch/>
          </p:blipFill>
          <p:spPr>
            <a:xfrm>
              <a:off x="888365" y="4163628"/>
              <a:ext cx="485741" cy="202662"/>
            </a:xfrm>
            <a:prstGeom prst="rect">
              <a:avLst/>
            </a:prstGeom>
            <a:ln w="3175"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9" name="Billede 48">
              <a:extLst>
                <a:ext uri="{FF2B5EF4-FFF2-40B4-BE49-F238E27FC236}">
                  <a16:creationId xmlns:a16="http://schemas.microsoft.com/office/drawing/2014/main" id="{87AC3BEF-B2E3-24C3-FC31-177702FBB3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1063083" y="5081377"/>
              <a:ext cx="311024" cy="340645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0" name="Billede 49">
              <a:extLst>
                <a:ext uri="{FF2B5EF4-FFF2-40B4-BE49-F238E27FC236}">
                  <a16:creationId xmlns:a16="http://schemas.microsoft.com/office/drawing/2014/main" id="{281182C5-E141-3429-D9F8-AB64474DEC2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4706414" y="3287834"/>
              <a:ext cx="277217" cy="277217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1" name="7 Skalér billede">
              <a:extLst>
                <a:ext uri="{FF2B5EF4-FFF2-40B4-BE49-F238E27FC236}">
                  <a16:creationId xmlns:a16="http://schemas.microsoft.com/office/drawing/2014/main" id="{0B18E232-18CD-F752-420F-A9D6D7816B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4691650" y="3624012"/>
              <a:ext cx="297378" cy="2772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2" name="Picture 33">
              <a:extLst>
                <a:ext uri="{FF2B5EF4-FFF2-40B4-BE49-F238E27FC236}">
                  <a16:creationId xmlns:a16="http://schemas.microsoft.com/office/drawing/2014/main" id="{38BCAA21-5A86-3E4D-8AB8-E5A3970678E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/>
            <a:srcRect l="3901" t="45142" r="62601" b="9046"/>
            <a:stretch/>
          </p:blipFill>
          <p:spPr>
            <a:xfrm>
              <a:off x="4719239" y="1591062"/>
              <a:ext cx="264391" cy="249283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3" name="Billede 52">
              <a:extLst>
                <a:ext uri="{FF2B5EF4-FFF2-40B4-BE49-F238E27FC236}">
                  <a16:creationId xmlns:a16="http://schemas.microsoft.com/office/drawing/2014/main" id="{FA431572-9058-3D6A-39AF-608B56528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6675240" y="5470532"/>
              <a:ext cx="611759" cy="442162"/>
            </a:xfrm>
            <a:prstGeom prst="rect">
              <a:avLst/>
            </a:prstGeom>
          </p:spPr>
        </p:pic>
        <p:sp>
          <p:nvSpPr>
            <p:cNvPr id="54" name="Højre klammeparentes 53">
              <a:extLst>
                <a:ext uri="{FF2B5EF4-FFF2-40B4-BE49-F238E27FC236}">
                  <a16:creationId xmlns:a16="http://schemas.microsoft.com/office/drawing/2014/main" id="{B36092BD-B278-4770-7AFB-B7DC51A9784E}"/>
                </a:ext>
              </a:extLst>
            </p:cNvPr>
            <p:cNvSpPr/>
            <p:nvPr userDrawn="1"/>
          </p:nvSpPr>
          <p:spPr>
            <a:xfrm>
              <a:off x="6570605" y="5383103"/>
              <a:ext cx="45719" cy="568747"/>
            </a:xfrm>
            <a:prstGeom prst="rightBrace">
              <a:avLst>
                <a:gd name="adj1" fmla="val 0"/>
                <a:gd name="adj2" fmla="val 50805"/>
              </a:avLst>
            </a:prstGeom>
            <a:ln>
              <a:solidFill>
                <a:srgbClr val="001E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grpSp>
        <p:nvGrpSpPr>
          <p:cNvPr id="55" name="Gruppe 54">
            <a:extLst>
              <a:ext uri="{FF2B5EF4-FFF2-40B4-BE49-F238E27FC236}">
                <a16:creationId xmlns:a16="http://schemas.microsoft.com/office/drawing/2014/main" id="{B5E94853-8F6C-F073-B0B7-8DDF19102577}"/>
              </a:ext>
            </a:extLst>
          </p:cNvPr>
          <p:cNvGrpSpPr/>
          <p:nvPr userDrawn="1"/>
        </p:nvGrpSpPr>
        <p:grpSpPr>
          <a:xfrm>
            <a:off x="1696013" y="578691"/>
            <a:ext cx="83085" cy="71880"/>
            <a:chOff x="1848482" y="60325"/>
            <a:chExt cx="114300" cy="114300"/>
          </a:xfrm>
          <a:solidFill>
            <a:srgbClr val="001E32"/>
          </a:solidFill>
        </p:grpSpPr>
        <p:sp>
          <p:nvSpPr>
            <p:cNvPr id="56" name="Rektangel 55">
              <a:extLst>
                <a:ext uri="{FF2B5EF4-FFF2-40B4-BE49-F238E27FC236}">
                  <a16:creationId xmlns:a16="http://schemas.microsoft.com/office/drawing/2014/main" id="{2862258C-5776-6B7A-C805-9B0E7D00AADF}"/>
                </a:ext>
              </a:extLst>
            </p:cNvPr>
            <p:cNvSpPr/>
            <p:nvPr userDrawn="1"/>
          </p:nvSpPr>
          <p:spPr>
            <a:xfrm>
              <a:off x="1882775" y="60325"/>
              <a:ext cx="45719" cy="114300"/>
            </a:xfrm>
            <a:prstGeom prst="rect">
              <a:avLst/>
            </a:prstGeom>
            <a:grpFill/>
            <a:ln w="6350">
              <a:solidFill>
                <a:srgbClr val="001E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57" name="Rektangel 56">
              <a:extLst>
                <a:ext uri="{FF2B5EF4-FFF2-40B4-BE49-F238E27FC236}">
                  <a16:creationId xmlns:a16="http://schemas.microsoft.com/office/drawing/2014/main" id="{62BC3F12-E9CB-6B53-ED80-D0C403FEB98A}"/>
                </a:ext>
              </a:extLst>
            </p:cNvPr>
            <p:cNvSpPr/>
            <p:nvPr userDrawn="1"/>
          </p:nvSpPr>
          <p:spPr>
            <a:xfrm rot="5400000">
              <a:off x="1882773" y="65427"/>
              <a:ext cx="45718" cy="114300"/>
            </a:xfrm>
            <a:prstGeom prst="rect">
              <a:avLst/>
            </a:prstGeom>
            <a:grpFill/>
            <a:ln w="6350">
              <a:solidFill>
                <a:srgbClr val="001E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</p:spTree>
    <p:extLst>
      <p:ext uri="{BB962C8B-B14F-4D97-AF65-F5344CB8AC3E}">
        <p14:creationId xmlns:p14="http://schemas.microsoft.com/office/powerpoint/2010/main" val="40739993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GUIDE TIL POWERPOI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D755BB92-2E4C-439C-B49B-73B5318ABDB3}"/>
              </a:ext>
            </a:extLst>
          </p:cNvPr>
          <p:cNvSpPr/>
          <p:nvPr userDrawn="1"/>
        </p:nvSpPr>
        <p:spPr>
          <a:xfrm>
            <a:off x="0" y="0"/>
            <a:ext cx="12192000" cy="877397"/>
          </a:xfrm>
          <a:prstGeom prst="rect">
            <a:avLst/>
          </a:prstGeom>
          <a:solidFill>
            <a:srgbClr val="032133"/>
          </a:solidFill>
          <a:ln>
            <a:solidFill>
              <a:srgbClr val="0321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2" name="Tekstfelt 31">
            <a:extLst>
              <a:ext uri="{FF2B5EF4-FFF2-40B4-BE49-F238E27FC236}">
                <a16:creationId xmlns:a16="http://schemas.microsoft.com/office/drawing/2014/main" id="{DEDF6A30-DDB8-4DED-8223-0BF70850EDE7}"/>
              </a:ext>
            </a:extLst>
          </p:cNvPr>
          <p:cNvSpPr txBox="1"/>
          <p:nvPr userDrawn="1"/>
        </p:nvSpPr>
        <p:spPr>
          <a:xfrm>
            <a:off x="596632" y="286839"/>
            <a:ext cx="9569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>
                <a:solidFill>
                  <a:schemeClr val="bg1"/>
                </a:solidFill>
                <a:latin typeface="+mj-lt"/>
              </a:rPr>
              <a:t>Førstehjælp til PowerPoint</a:t>
            </a:r>
          </a:p>
        </p:txBody>
      </p:sp>
      <p:sp>
        <p:nvSpPr>
          <p:cNvPr id="28" name="Tekstfelt 27">
            <a:extLst>
              <a:ext uri="{FF2B5EF4-FFF2-40B4-BE49-F238E27FC236}">
                <a16:creationId xmlns:a16="http://schemas.microsoft.com/office/drawing/2014/main" id="{6E40B002-8481-4B68-A8C5-8E2031FACFC2}"/>
              </a:ext>
            </a:extLst>
          </p:cNvPr>
          <p:cNvSpPr txBox="1"/>
          <p:nvPr userDrawn="1"/>
        </p:nvSpPr>
        <p:spPr>
          <a:xfrm>
            <a:off x="8823831" y="4844267"/>
            <a:ext cx="2778858" cy="1461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COPY / PASTE AF GAMLE SLIDES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Best practice: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Opret et slide i din nye præsentation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og kopier ét indholdselement ad gangen (fx kopier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 tekst fra én tekstboks).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Eller kopier et helt slide over i din nye præsentation </a:t>
            </a:r>
            <a:b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og vælg derefter et passende layout. </a:t>
            </a:r>
            <a:b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Husk at slette de gamle, forkerte layouts (gå i Vis &gt; Slidemaster og slet dem).</a:t>
            </a: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4F6DC9AB-7315-4903-AC87-5F8FBEDF6A9D}"/>
              </a:ext>
            </a:extLst>
          </p:cNvPr>
          <p:cNvSpPr txBox="1"/>
          <p:nvPr userDrawn="1"/>
        </p:nvSpPr>
        <p:spPr>
          <a:xfrm>
            <a:off x="1286507" y="3049227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SKRIFTTYPER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Brug typografien </a:t>
            </a:r>
            <a:r>
              <a:rPr lang="da-DK" altLang="da-DK" sz="800" b="1" i="0" u="sng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Poppins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i dine slides. 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Brug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for at gå frem i tekst-niveauer.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ENTER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derefter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for at skifte fra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et niveau til det næste. For at gå tilbage i tekstniveauer, brug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SHIFT+TAB.</a:t>
            </a:r>
          </a:p>
          <a:p>
            <a:pPr eaLnBrk="1" hangingPunct="1">
              <a:spcAft>
                <a:spcPts val="600"/>
              </a:spcAft>
              <a:defRPr/>
            </a:pP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Alternativt kan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orøg</a:t>
            </a: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Formindsk</a:t>
            </a: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b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listeniveau bruges. </a:t>
            </a:r>
            <a:endParaRPr lang="da-DK" altLang="da-DK" sz="800" b="0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1DD7ED04-3DE6-457B-94F4-DCAD5CEE6AB5}"/>
              </a:ext>
            </a:extLst>
          </p:cNvPr>
          <p:cNvSpPr txBox="1"/>
          <p:nvPr userDrawn="1"/>
        </p:nvSpPr>
        <p:spPr>
          <a:xfrm>
            <a:off x="1286507" y="1297941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VARIÈR MELLEM DINE SLIDES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1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1.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menupunktet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Nyt Slide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under fanen 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Hjem for at indsætte et nyt standardslide.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2.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pilen</a:t>
            </a:r>
            <a: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ved siden af Layout for 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at ændre slidets layout.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endParaRPr lang="da-DK" altLang="da-DK" sz="800" b="0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3.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Vælg Nulstil for at nulstille slidelayoutet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til oprindelige design. </a:t>
            </a:r>
          </a:p>
        </p:txBody>
      </p:sp>
      <p:sp>
        <p:nvSpPr>
          <p:cNvPr id="31" name="Tekstfelt 30">
            <a:extLst>
              <a:ext uri="{FF2B5EF4-FFF2-40B4-BE49-F238E27FC236}">
                <a16:creationId xmlns:a16="http://schemas.microsoft.com/office/drawing/2014/main" id="{29180B2F-DAA0-42A2-8842-4D1ACF569470}"/>
              </a:ext>
            </a:extLst>
          </p:cNvPr>
          <p:cNvSpPr txBox="1"/>
          <p:nvPr userDrawn="1"/>
        </p:nvSpPr>
        <p:spPr>
          <a:xfrm>
            <a:off x="1286507" y="4844267"/>
            <a:ext cx="268900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INDSÆT SIDETAL ELLER DATO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Tilpas sidehoved- og fod som det sidste i din præsentation, så ændringerne går igennem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på alle slides.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Sidehoved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Sidefod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under fanen Indsæt (indtast evt. tekst i sidefod).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Vælg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Anvend på alle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eller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Anvend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, hvis det kun skal være på et enkelt slide.</a:t>
            </a:r>
          </a:p>
        </p:txBody>
      </p:sp>
      <p:pic>
        <p:nvPicPr>
          <p:cNvPr id="33" name="Billede 32">
            <a:extLst>
              <a:ext uri="{FF2B5EF4-FFF2-40B4-BE49-F238E27FC236}">
                <a16:creationId xmlns:a16="http://schemas.microsoft.com/office/drawing/2014/main" id="{FB394E70-B5B3-48AE-A569-1833F4FF79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31"/>
          <a:stretch/>
        </p:blipFill>
        <p:spPr>
          <a:xfrm>
            <a:off x="702557" y="2500001"/>
            <a:ext cx="536739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4" name="Picture 19">
            <a:extLst>
              <a:ext uri="{FF2B5EF4-FFF2-40B4-BE49-F238E27FC236}">
                <a16:creationId xmlns:a16="http://schemas.microsoft.com/office/drawing/2014/main" id="{0C4DC8E9-7034-441A-B124-A484F2D11D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921"/>
          <a:stretch/>
        </p:blipFill>
        <p:spPr>
          <a:xfrm>
            <a:off x="710835" y="2068924"/>
            <a:ext cx="528461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5" name="Billede 34">
            <a:extLst>
              <a:ext uri="{FF2B5EF4-FFF2-40B4-BE49-F238E27FC236}">
                <a16:creationId xmlns:a16="http://schemas.microsoft.com/office/drawing/2014/main" id="{9E463D34-4E4B-409B-99F8-5C2B341831B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0312" y="1619815"/>
            <a:ext cx="258984" cy="27172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7" name="Billede 36">
            <a:extLst>
              <a:ext uri="{FF2B5EF4-FFF2-40B4-BE49-F238E27FC236}">
                <a16:creationId xmlns:a16="http://schemas.microsoft.com/office/drawing/2014/main" id="{4788134B-1D0F-4B76-9DD6-7F5492EA5B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6949" r="7519" b="12060"/>
          <a:stretch/>
        </p:blipFill>
        <p:spPr>
          <a:xfrm>
            <a:off x="753555" y="4248038"/>
            <a:ext cx="485741" cy="202662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</p:spPr>
      </p:pic>
      <p:pic>
        <p:nvPicPr>
          <p:cNvPr id="39" name="Billede 38">
            <a:extLst>
              <a:ext uri="{FF2B5EF4-FFF2-40B4-BE49-F238E27FC236}">
                <a16:creationId xmlns:a16="http://schemas.microsoft.com/office/drawing/2014/main" id="{4F0B84B8-8B56-4E7C-97F5-36787E89A93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8272" y="5165787"/>
            <a:ext cx="311024" cy="34064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0" name="Tekstfelt 39">
            <a:extLst>
              <a:ext uri="{FF2B5EF4-FFF2-40B4-BE49-F238E27FC236}">
                <a16:creationId xmlns:a16="http://schemas.microsoft.com/office/drawing/2014/main" id="{E141B9D6-C45C-4140-9B28-9342D0AE5901}"/>
              </a:ext>
            </a:extLst>
          </p:cNvPr>
          <p:cNvSpPr txBox="1"/>
          <p:nvPr userDrawn="1"/>
        </p:nvSpPr>
        <p:spPr>
          <a:xfrm>
            <a:off x="5013469" y="1297941"/>
            <a:ext cx="277297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INDSÆT BILLEDER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dette ikon i dine slides, vælg billede og </a:t>
            </a:r>
            <a:b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Indsæt.</a:t>
            </a:r>
            <a:endParaRPr lang="en-GB" sz="800" b="1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Departementets officielle fotos til dine slides findes ved at klikke </a:t>
            </a:r>
            <a: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</a:t>
            </a:r>
            <a: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. </a:t>
            </a:r>
            <a:b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Alternativt kan billederne findes ved at klikke på nedenstående link og åbne mappen ‘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Billeder til PowerPoint præsentationer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’: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1" i="0" noProof="1">
                <a:solidFill>
                  <a:schemeClr val="accent4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https://www.skyfish.com/p/sundhedsministeriet</a:t>
            </a:r>
            <a:endParaRPr lang="da-DK" altLang="da-DK" sz="800" b="1" i="0" noProof="1">
              <a:solidFill>
                <a:schemeClr val="accent4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41" name="Picture 33">
            <a:extLst>
              <a:ext uri="{FF2B5EF4-FFF2-40B4-BE49-F238E27FC236}">
                <a16:creationId xmlns:a16="http://schemas.microsoft.com/office/drawing/2014/main" id="{FA6FF43D-7410-4E20-B4C6-4546219CD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3901" t="45142" r="62601" b="9046"/>
          <a:stretch/>
        </p:blipFill>
        <p:spPr>
          <a:xfrm>
            <a:off x="4697858" y="1619815"/>
            <a:ext cx="264391" cy="249283"/>
          </a:xfrm>
          <a:prstGeom prst="rect">
            <a:avLst/>
          </a:prstGeom>
          <a:solidFill>
            <a:srgbClr val="F3F3F3"/>
          </a:solidFill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42" name="Gruppe 41">
            <a:extLst>
              <a:ext uri="{FF2B5EF4-FFF2-40B4-BE49-F238E27FC236}">
                <a16:creationId xmlns:a16="http://schemas.microsoft.com/office/drawing/2014/main" id="{96724805-1BBA-426C-BBA4-37B06525BB5D}"/>
              </a:ext>
            </a:extLst>
          </p:cNvPr>
          <p:cNvGrpSpPr/>
          <p:nvPr userDrawn="1"/>
        </p:nvGrpSpPr>
        <p:grpSpPr>
          <a:xfrm>
            <a:off x="8476373" y="1297941"/>
            <a:ext cx="3039330" cy="3130526"/>
            <a:chOff x="4494271" y="3049227"/>
            <a:chExt cx="3039330" cy="3130526"/>
          </a:xfrm>
        </p:grpSpPr>
        <p:sp>
          <p:nvSpPr>
            <p:cNvPr id="43" name="Tekstfelt 42">
              <a:extLst>
                <a:ext uri="{FF2B5EF4-FFF2-40B4-BE49-F238E27FC236}">
                  <a16:creationId xmlns:a16="http://schemas.microsoft.com/office/drawing/2014/main" id="{9F785077-0AC2-46EC-AB4E-A84FD16E3CFA}"/>
                </a:ext>
              </a:extLst>
            </p:cNvPr>
            <p:cNvSpPr txBox="1"/>
            <p:nvPr userDrawn="1"/>
          </p:nvSpPr>
          <p:spPr>
            <a:xfrm>
              <a:off x="4844595" y="4810147"/>
              <a:ext cx="2689006" cy="13696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HJÆLPELINJER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Brug hjælpelinjer for at give dine slides et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mere professionelt og ensartet udtryk.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endPara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fanen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Vis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 og sæt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hak ved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Hjælpelinjer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Tryk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Alt + F9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for hurtig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visning af hjælpelinjer.</a:t>
              </a:r>
            </a:p>
          </p:txBody>
        </p:sp>
        <p:sp>
          <p:nvSpPr>
            <p:cNvPr id="44" name="Tekstfelt 43">
              <a:extLst>
                <a:ext uri="{FF2B5EF4-FFF2-40B4-BE49-F238E27FC236}">
                  <a16:creationId xmlns:a16="http://schemas.microsoft.com/office/drawing/2014/main" id="{44131703-D10D-4035-A633-5E9B5C1167AD}"/>
                </a:ext>
              </a:extLst>
            </p:cNvPr>
            <p:cNvSpPr txBox="1"/>
            <p:nvPr userDrawn="1"/>
          </p:nvSpPr>
          <p:spPr>
            <a:xfrm>
              <a:off x="4842869" y="3049227"/>
              <a:ext cx="2689006" cy="16312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BESKÆR BILLEDER / IKONER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billedet, klik på Fanen </a:t>
              </a: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Hjem / </a:t>
              </a:r>
              <a:b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Billedeformatering / Beskær.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Ønsker du at skalere billedet, så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hold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SHIFT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-knappen nede, mens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du trækker i billedets hjørner.</a:t>
              </a:r>
            </a:p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Tip: </a:t>
              </a:r>
              <a:r>
                <a:rPr 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Hvis du sletter billedet og indsætter et nyt, kan billedet ligge foran teksten eller grafikken. Hvis dette sker, skal du vælge billedet, højreklikke og vælge </a:t>
              </a: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Placer bagest.</a:t>
              </a:r>
              <a:endParaRPr lang="en-GB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</p:txBody>
        </p:sp>
        <p:pic>
          <p:nvPicPr>
            <p:cNvPr id="45" name="Billede 44">
              <a:extLst>
                <a:ext uri="{FF2B5EF4-FFF2-40B4-BE49-F238E27FC236}">
                  <a16:creationId xmlns:a16="http://schemas.microsoft.com/office/drawing/2014/main" id="{4AFAC04A-1889-4E89-BCCE-CA5539B08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4514432" y="3372244"/>
              <a:ext cx="277217" cy="277217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6" name="7 Skalér billede">
              <a:extLst>
                <a:ext uri="{FF2B5EF4-FFF2-40B4-BE49-F238E27FC236}">
                  <a16:creationId xmlns:a16="http://schemas.microsoft.com/office/drawing/2014/main" id="{E4EFBFDC-88A6-44F2-A4E6-DC904C31EB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4494271" y="3708422"/>
              <a:ext cx="297378" cy="2772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7" name="Billede 46">
              <a:extLst>
                <a:ext uri="{FF2B5EF4-FFF2-40B4-BE49-F238E27FC236}">
                  <a16:creationId xmlns:a16="http://schemas.microsoft.com/office/drawing/2014/main" id="{7C02A487-15C4-4F30-8ADB-33CF6FE198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6615816" y="5621813"/>
              <a:ext cx="611759" cy="442162"/>
            </a:xfrm>
            <a:prstGeom prst="rect">
              <a:avLst/>
            </a:prstGeom>
          </p:spPr>
        </p:pic>
        <p:sp>
          <p:nvSpPr>
            <p:cNvPr id="48" name="Højre klammeparentes 47">
              <a:extLst>
                <a:ext uri="{FF2B5EF4-FFF2-40B4-BE49-F238E27FC236}">
                  <a16:creationId xmlns:a16="http://schemas.microsoft.com/office/drawing/2014/main" id="{120A9233-FD91-481B-9EBF-12E729A239DF}"/>
                </a:ext>
              </a:extLst>
            </p:cNvPr>
            <p:cNvSpPr/>
            <p:nvPr userDrawn="1"/>
          </p:nvSpPr>
          <p:spPr>
            <a:xfrm>
              <a:off x="6483193" y="5534533"/>
              <a:ext cx="45719" cy="568747"/>
            </a:xfrm>
            <a:prstGeom prst="rightBrace">
              <a:avLst>
                <a:gd name="adj1" fmla="val 0"/>
                <a:gd name="adj2" fmla="val 50805"/>
              </a:avLst>
            </a:prstGeom>
            <a:ln w="6350">
              <a:solidFill>
                <a:srgbClr val="001E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3FDAEF04-8320-4671-932B-0E7757DBFE52}"/>
              </a:ext>
            </a:extLst>
          </p:cNvPr>
          <p:cNvGrpSpPr/>
          <p:nvPr userDrawn="1"/>
        </p:nvGrpSpPr>
        <p:grpSpPr>
          <a:xfrm>
            <a:off x="4294848" y="3049227"/>
            <a:ext cx="3646653" cy="3062377"/>
            <a:chOff x="7991963" y="3049227"/>
            <a:chExt cx="3646653" cy="3062377"/>
          </a:xfrm>
        </p:grpSpPr>
        <p:sp>
          <p:nvSpPr>
            <p:cNvPr id="50" name="Tekstfelt 49">
              <a:extLst>
                <a:ext uri="{FF2B5EF4-FFF2-40B4-BE49-F238E27FC236}">
                  <a16:creationId xmlns:a16="http://schemas.microsoft.com/office/drawing/2014/main" id="{3390868E-920B-4059-B74B-D294248121A6}"/>
                </a:ext>
              </a:extLst>
            </p:cNvPr>
            <p:cNvSpPr txBox="1"/>
            <p:nvPr userDrawn="1"/>
          </p:nvSpPr>
          <p:spPr>
            <a:xfrm>
              <a:off x="8710584" y="3049227"/>
              <a:ext cx="2928032" cy="30623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INDSÆT IKONER  </a:t>
              </a:r>
              <a:r>
                <a:rPr lang="da-DK" sz="900" b="1" i="0" dirty="0">
                  <a:solidFill>
                    <a:schemeClr val="tx1"/>
                  </a:solidFill>
                  <a:latin typeface="+mj-lt"/>
                  <a:ea typeface="Nirmala UI" panose="020B0502040204020203" pitchFamily="34" charset="0"/>
                  <a:cs typeface="Nirmala UI" panose="020B0502040204020203" pitchFamily="34" charset="0"/>
                </a:rPr>
                <a:t>/ </a:t>
              </a: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ÆNDRE FARVE PÅ IKONER</a:t>
              </a:r>
              <a:br>
                <a:rPr lang="da-DK" sz="9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Indsæt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 i den røde menulinje.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derefter på ikonet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‘Ikoner’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Der popper nu en fane op på din skærm med en masse ikoner.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 søgefeltet i venstre hjørne skal du skrive, hvilket ikon du søger.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derefter på det ønskede ikon og derefter på den røde knap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‘Indsæt’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nederst i højre hjøne.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4.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Ikonet popper nu op på din skærm.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Farven på ikonet skal nu ændres til en SUM-farve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ikonet.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‘Grafikudfyldning’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 den grå menulinje.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Vælg den ønskede farve fra SUM-farvepaletten, som matcher det farvetema, du har brugt i din PP. </a:t>
              </a:r>
            </a:p>
          </p:txBody>
        </p:sp>
        <p:pic>
          <p:nvPicPr>
            <p:cNvPr id="51" name="Billede 50">
              <a:extLst>
                <a:ext uri="{FF2B5EF4-FFF2-40B4-BE49-F238E27FC236}">
                  <a16:creationId xmlns:a16="http://schemas.microsoft.com/office/drawing/2014/main" id="{B3EA9453-0BB5-4F7C-AC9B-91CA6D51A6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0758" y="3372244"/>
              <a:ext cx="279648" cy="39710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2" name="Billede 51">
              <a:extLst>
                <a:ext uri="{FF2B5EF4-FFF2-40B4-BE49-F238E27FC236}">
                  <a16:creationId xmlns:a16="http://schemas.microsoft.com/office/drawing/2014/main" id="{E5D6661F-7348-4769-88E7-6A83D33E24C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951"/>
            <a:stretch/>
          </p:blipFill>
          <p:spPr>
            <a:xfrm>
              <a:off x="7991963" y="5560646"/>
              <a:ext cx="669610" cy="13493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7415708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2/3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70929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70929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0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05491706-24D4-42EE-B1A5-3F882FE88B5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12125" y="2168525"/>
            <a:ext cx="3384549" cy="3960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56A1E4AF-041C-418D-86C3-769322523A0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7092950" cy="295941"/>
          </a:xfrm>
        </p:spPr>
        <p:txBody>
          <a:bodyPr/>
          <a:lstStyle>
            <a:lvl1pPr marL="0" indent="0">
              <a:buNone/>
              <a:defRPr sz="16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12DA01D7-9F6A-0F22-85E3-94C31A1E5F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546503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: 3 linjer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45928D7-55FB-A44F-85DE-DCA9C818E3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CFCBBC5C-42FA-4F1B-B04C-4A5ECA396F5C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bg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8" name="Date_GeneralDate">
            <a:extLst>
              <a:ext uri="{FF2B5EF4-FFF2-40B4-BE49-F238E27FC236}">
                <a16:creationId xmlns:a16="http://schemas.microsoft.com/office/drawing/2014/main" id="{1C831465-84D6-4D27-900E-6D20E41FE8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20. november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666138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: 3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F2AA967-3983-4BCF-B922-D60890B080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5C998B2A-C634-43E1-B124-CCFD51AD2A34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9C2748DC-8727-4E1C-BF0D-D8C9923582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20. november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632031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Forside: 3 linjer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EAA6BFD-7AD6-549C-D07B-7B6AA7E72D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240B57D5-7A84-4C30-80B4-8E12D52564D3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7" name="Date_GeneralDate">
            <a:extLst>
              <a:ext uri="{FF2B5EF4-FFF2-40B4-BE49-F238E27FC236}">
                <a16:creationId xmlns:a16="http://schemas.microsoft.com/office/drawing/2014/main" id="{B5A540E5-B4E3-4D81-98F4-7F2543527E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20. november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161648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orside 3 linjer (indsæt bg-billede)D. Forside: 3 linjer (indsæt bg-billede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6A8795A4-5DF8-4D9E-A02F-1B691565C4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65E04F9-F367-46D0-E2A1-F8D7C02C03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35032C75-1D14-478F-BFBE-2AECCC52F623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bg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10" name="Date_GeneralDate">
            <a:extLst>
              <a:ext uri="{FF2B5EF4-FFF2-40B4-BE49-F238E27FC236}">
                <a16:creationId xmlns:a16="http://schemas.microsoft.com/office/drawing/2014/main" id="{EF5B26D0-2215-421D-972D-8177040F3C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20. november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577469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Forside 3 linjer (indsæt bg-billed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0005780D-188D-4860-A914-45B9E4BE157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4" name="Pladsholder til tekst 4">
            <a:extLst>
              <a:ext uri="{FF2B5EF4-FFF2-40B4-BE49-F238E27FC236}">
                <a16:creationId xmlns:a16="http://schemas.microsoft.com/office/drawing/2014/main" id="{4102690F-CF9E-4C88-9792-F635E3955B6E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15C902F-5880-56A3-34ED-97C74DB2CA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8" name="Date_GeneralDate">
            <a:extLst>
              <a:ext uri="{FF2B5EF4-FFF2-40B4-BE49-F238E27FC236}">
                <a16:creationId xmlns:a16="http://schemas.microsoft.com/office/drawing/2014/main" id="{CB525DD3-1804-444C-B703-78AAB11F47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20. november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661060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: 3 linjer + undertite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E99865D-DCB3-44CE-A399-5287456650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2A8B821D-DA21-4D6E-999F-1C7374A4A0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7393211-3DBA-DC62-EDDF-3AAA93AD8C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4755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Forside: 3 linjer + und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CC3FCE7-F8FD-458B-A0D7-25257C91622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F3D790D8-4E7F-4ED6-94C6-7711B02E8D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5344D43-C34F-180E-0F1F-A5AE79C5FB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2451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Forside: 2 linjer + navn + logo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1DCAD00F-1EFE-458A-9828-1C4F223CB7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17049" y="5629760"/>
            <a:ext cx="1867783" cy="65200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2"/>
            <a:ext cx="7737389" cy="1620837"/>
          </a:xfrm>
        </p:spPr>
        <p:txBody>
          <a:bodyPr anchor="t"/>
          <a:lstStyle>
            <a:lvl1pPr algn="l">
              <a:defRPr sz="6000">
                <a:solidFill>
                  <a:srgbClr val="001D3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3" name="Date_GeneralDate">
            <a:extLst>
              <a:ext uri="{FF2B5EF4-FFF2-40B4-BE49-F238E27FC236}">
                <a16:creationId xmlns:a16="http://schemas.microsoft.com/office/drawing/2014/main" id="{54FB68A8-67DC-4EA6-81CD-8DC82D6837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9712" y="4016521"/>
            <a:ext cx="3434847" cy="313519"/>
          </a:xfrm>
          <a:prstGeom prst="rect">
            <a:avLst/>
          </a:prstGeom>
        </p:spPr>
        <p:txBody>
          <a:bodyPr/>
          <a:lstStyle>
            <a:lvl1pPr>
              <a:defRPr lang="en-GB" sz="14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fld id="{52EEFF1A-1F6C-407A-8EF1-BFF4ECE3E495}" type="datetime2">
              <a:rPr lang="da-DK" smtClean="0"/>
              <a:pPr/>
              <a:t>20. november 2025</a:t>
            </a:fld>
            <a:endParaRPr lang="da-DK" dirty="0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6522" y="3806966"/>
            <a:ext cx="3348037" cy="209555"/>
          </a:xfrm>
        </p:spPr>
        <p:txBody>
          <a:bodyPr/>
          <a:lstStyle>
            <a:lvl1pPr marL="0" indent="0">
              <a:buNone/>
              <a:defRPr sz="140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</p:spTree>
    <p:extLst>
      <p:ext uri="{BB962C8B-B14F-4D97-AF65-F5344CB8AC3E}">
        <p14:creationId xmlns:p14="http://schemas.microsoft.com/office/powerpoint/2010/main" val="22379844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. Forside: 2 linjer + undertitel +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3"/>
            <a:ext cx="7737389" cy="1620838"/>
          </a:xfrm>
        </p:spPr>
        <p:txBody>
          <a:bodyPr anchor="t"/>
          <a:lstStyle>
            <a:lvl1pPr algn="l">
              <a:defRPr sz="6000">
                <a:solidFill>
                  <a:schemeClr val="bg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838" y="3734471"/>
            <a:ext cx="4643437" cy="994284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3E33F5C6-5B15-47F3-9E19-D521C1324B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2971" y="5839178"/>
            <a:ext cx="1873704" cy="439015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32C6F2DA-07C1-4482-9499-FE4B61BA7DA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049" y="5629760"/>
            <a:ext cx="1867782" cy="65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609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. Forside: 2 linjer + undertitel +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F44A129C-D0B4-442E-9965-045DA5BF83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5324" y="415356"/>
            <a:ext cx="1867783" cy="65200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F016564-0B88-46B1-8761-212511E60A0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2" y="2561571"/>
            <a:ext cx="5218031" cy="1509066"/>
          </a:xfrm>
        </p:spPr>
        <p:txBody>
          <a:bodyPr anchor="t"/>
          <a:lstStyle>
            <a:lvl1pPr algn="l">
              <a:defRPr sz="4200"/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7B3D66D-DB5E-4EC4-9AAD-E8E023F39CE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1838" y="4296428"/>
            <a:ext cx="3719725" cy="188486"/>
          </a:xfrm>
        </p:spPr>
        <p:txBody>
          <a:bodyPr/>
          <a:lstStyle>
            <a:lvl1pPr marL="0" indent="0">
              <a:buNone/>
              <a:defRPr sz="1200" b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4B2BBB19-D21C-4967-9129-4CA89D4694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75388" y="620712"/>
            <a:ext cx="5221287" cy="5508626"/>
          </a:xfrm>
        </p:spPr>
        <p:txBody>
          <a:bodyPr tIns="72000"/>
          <a:lstStyle>
            <a:lvl1pPr marL="0" indent="0" algn="ctr">
              <a:buNone/>
              <a:defRPr sz="1600">
                <a:latin typeface="+mn-lt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Date_GeneralDate">
            <a:extLst>
              <a:ext uri="{FF2B5EF4-FFF2-40B4-BE49-F238E27FC236}">
                <a16:creationId xmlns:a16="http://schemas.microsoft.com/office/drawing/2014/main" id="{A409D66F-6316-4000-880B-9A77B3BF4A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704" y="4490287"/>
            <a:ext cx="3798957" cy="290719"/>
          </a:xfrm>
          <a:prstGeom prst="rect">
            <a:avLst/>
          </a:prstGeom>
        </p:spPr>
        <p:txBody>
          <a:bodyPr/>
          <a:lstStyle>
            <a:lvl1pPr>
              <a:defRPr lang="en-GB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fld id="{51FB9BE3-47E0-4292-9E26-C69874A44701}" type="datetime2">
              <a:rPr lang="da-DK" smtClean="0"/>
              <a:pPr/>
              <a:t>20. november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236165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6E724CD-A780-4326-A692-90E046328CA7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3467E65-02F0-4147-970F-ABDBA70275D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0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2A94F52-3F92-4105-A0F8-D0AA1F658587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6280152" y="2168524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C1A3E1F-92C2-4CFF-A8C5-3B69DA42CBB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0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3276A07A-0030-491F-AB32-5FEBB002B23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8AC1C35D-858B-4B87-93D4-5E50906C8ED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5712218D-5A2C-453C-D31D-321925A3A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559107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Agenda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10882F67-F871-48BA-A525-C2601E9E05B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2942320021"/>
      </p:ext>
    </p:extLst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Agenda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84393E19-682F-41C1-9D35-2604C6563B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126022277"/>
      </p:ext>
    </p:extLst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Agenda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85B13C3C-4635-4AC3-8631-E4B6C92E0F6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2749824650"/>
      </p:ext>
    </p:extLst>
  </p:cSld>
  <p:clrMapOvr>
    <a:masterClrMapping/>
  </p:clrMapOvr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genda + sidetal (mørk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287118CF-A572-474C-84A9-905D11F3A6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7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2964152674"/>
      </p:ext>
    </p:extLst>
  </p:cSld>
  <p:clrMapOvr>
    <a:masterClrMapping/>
  </p:clrMapOvr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Agenda + sidetal (lys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lvl="0"/>
            <a:endParaRPr lang="da-DK" dirty="0"/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C9E1A0E1-4262-4726-84BA-9BA9F098EE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271189603"/>
      </p:ext>
    </p:extLst>
  </p:cSld>
  <p:clrMapOvr>
    <a:masterClrMapping/>
  </p:clrMapOvr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Agenda + sidetal (lyserø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8FCA3A8F-9C38-4CFC-9BC7-C3349B27796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7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446222379"/>
      </p:ext>
    </p:extLst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Agenda + ikon (hvid/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45B35087-35D3-4912-B398-2BA50689B07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958322418"/>
      </p:ext>
    </p:extLst>
  </p:cSld>
  <p:clrMapOvr>
    <a:masterClrMapping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Agenda + ikon (hvid/lyse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BDE82455-D7FE-45DB-955E-A8691C569E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078499794"/>
      </p:ext>
    </p:extLst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Medarbejderpræsenta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BDF3F0CB-FC91-4296-5A01-DC07238D2A61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8" name="Pladsholder til tekst 2">
            <a:extLst>
              <a:ext uri="{FF2B5EF4-FFF2-40B4-BE49-F238E27FC236}">
                <a16:creationId xmlns:a16="http://schemas.microsoft.com/office/drawing/2014/main" id="{73CAACCE-940F-DBB4-AE47-05F32F205CC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9" name="Pladsholder til tekst 3">
            <a:extLst>
              <a:ext uri="{FF2B5EF4-FFF2-40B4-BE49-F238E27FC236}">
                <a16:creationId xmlns:a16="http://schemas.microsoft.com/office/drawing/2014/main" id="{7662DA17-1FFF-E8C1-D98D-04055AF75BF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rgbClr val="001F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6B15E32F-24CA-70C1-78FF-DA2323F159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13" name="Gruppe 12">
            <a:extLst>
              <a:ext uri="{FF2B5EF4-FFF2-40B4-BE49-F238E27FC236}">
                <a16:creationId xmlns:a16="http://schemas.microsoft.com/office/drawing/2014/main" id="{40DAB8DB-600D-ECD0-1642-9EE1C60131D7}"/>
              </a:ext>
            </a:extLst>
          </p:cNvPr>
          <p:cNvGrpSpPr/>
          <p:nvPr userDrawn="1"/>
        </p:nvGrpSpPr>
        <p:grpSpPr>
          <a:xfrm rot="10800000">
            <a:off x="5391767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2246681C-0099-982D-9166-EBEF996AD1A3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5" name="Triangle 5">
              <a:extLst>
                <a:ext uri="{FF2B5EF4-FFF2-40B4-BE49-F238E27FC236}">
                  <a16:creationId xmlns:a16="http://schemas.microsoft.com/office/drawing/2014/main" id="{420AF857-5AF0-3C93-908F-F9176312DA0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6" name="Pladsholder til tekst 4">
            <a:extLst>
              <a:ext uri="{FF2B5EF4-FFF2-40B4-BE49-F238E27FC236}">
                <a16:creationId xmlns:a16="http://schemas.microsoft.com/office/drawing/2014/main" id="{B65481D4-9B88-58BA-1683-C2444A50F6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75535" y="2618141"/>
            <a:ext cx="4745701" cy="1875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 i="0">
                <a:solidFill>
                  <a:schemeClr val="accent3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”Her kan der stå et kort citat fra oplægsholderen”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D515CF3-6474-E8C9-B271-654A97207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7024984"/>
      </p:ext>
    </p:extLst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edarbejderpræsentation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>
            <a:extLst>
              <a:ext uri="{FF2B5EF4-FFF2-40B4-BE49-F238E27FC236}">
                <a16:creationId xmlns:a16="http://schemas.microsoft.com/office/drawing/2014/main" id="{57E0D8D4-0B7C-CF9F-37FF-1A198A32FF3F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latin typeface="+mn-lt"/>
            </a:endParaRPr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8202E2DD-FC31-165A-FDB7-20C8BF8955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D084CF44-3348-B48D-2BBD-79405FD8C56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115033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2" name="Pladsholder til tekst 2">
            <a:extLst>
              <a:ext uri="{FF2B5EF4-FFF2-40B4-BE49-F238E27FC236}">
                <a16:creationId xmlns:a16="http://schemas.microsoft.com/office/drawing/2014/main" id="{C79FD2F9-0BA8-525F-1F06-DD48536660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chemeClr val="bg1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34CBCE50-1901-F768-9258-E9DC734CCA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4" name="Pladsholder til tekst 5">
            <a:extLst>
              <a:ext uri="{FF2B5EF4-FFF2-40B4-BE49-F238E27FC236}">
                <a16:creationId xmlns:a16="http://schemas.microsoft.com/office/drawing/2014/main" id="{02848FAA-5FD3-B008-0151-88C678C9BB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5371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5" name="Pladsholder til tekst 6">
            <a:extLst>
              <a:ext uri="{FF2B5EF4-FFF2-40B4-BE49-F238E27FC236}">
                <a16:creationId xmlns:a16="http://schemas.microsoft.com/office/drawing/2014/main" id="{5B7886DE-7902-750B-42DD-5E9A8219F93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14733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rgbClr val="001F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30C2E2F-04D2-1468-D82A-FF1397CF9E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6092775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re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0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96893B6-AA5D-4A42-AD12-D5206D14B8FA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4037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8B9BCF0C-C5E6-4F02-B72A-7D27F0FDF20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037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0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DC6E585-72C1-464E-AE24-5D5F78C8EFAE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81121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4466EF-09D5-4F7A-BBF1-32D4F3FD9CB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1121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0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CFCF3737-7161-4498-A673-F502E3B67D2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BD0F7B5-6518-402A-91C0-4C03A931426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037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FFD41A62-0E7D-46AF-AE8D-121CB751D50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112124" y="1808162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C438D0DF-2AA5-E0A7-9353-CE1B69D714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160047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reakerslide + undertitel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FE087A-98E0-4674-AFD3-9CD1E1437B1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5BE4A2E1-7147-4449-8500-F6888411D42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4032312249"/>
      </p:ext>
    </p:extLst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reakerslide + undertitel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6E67E29-967D-4EB1-B959-141D95561E0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977126924"/>
      </p:ext>
    </p:extLst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reakerslide + undertitel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9C97A8B-4C28-426F-818C-40B7D22BA6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2302545512"/>
      </p:ext>
    </p:extLst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reakerslide + undertitel + ikon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537D022-1266-46D9-BC3E-B564D44DE7E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017C15D-E413-42CC-8056-3DFFDDD9DCF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197CCDED-565E-426F-9985-C246CB5221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263859659"/>
      </p:ext>
    </p:extLst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Breakerslide + undertitel + ikon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FA3447E-92B7-4DA4-8183-F897296A5F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01F32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ABF43CE6-F71E-448B-A59F-2B62ABA6CD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rgbClr val="001F32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2940655A-AE23-4683-8C4A-450A12B6AC8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928770181"/>
      </p:ext>
    </p:extLst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Breakerslide + undertitel + ikon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BBBF8F63-8613-4F1F-BA4D-07C2F909EA1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01F32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914D6A70-4ABC-4C09-81A6-089EF446DB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rgbClr val="001F32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B4B1D21-7D43-4A9F-9733-161051AC035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3124061066"/>
      </p:ext>
    </p:extLst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D6BE544F-9C17-4FAD-A4F7-0B84FDF155B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5388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4D657AD4-6C2B-6909-3E93-4EB02540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8707466"/>
      </p:ext>
    </p:extLst>
  </p:cSld>
  <p:clrMapOvr>
    <a:masterClrMapping/>
  </p:clrMapOvr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billede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5388" y="613250"/>
            <a:ext cx="5221287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1B47FDF4-3557-4FE0-8588-AC009F750C1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87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2FB75261-601D-33A8-3251-2B69B54209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48697162"/>
      </p:ext>
    </p:extLst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kort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2AD73C7B-688A-4F7C-AD33-466C6F7F1B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3726" y="0"/>
            <a:ext cx="7788274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0DB94EBB-6205-6BCC-8E38-FFC10AF616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74333492"/>
      </p:ext>
    </p:extLst>
  </p:cSld>
  <p:clrMapOvr>
    <a:masterClrMapping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1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0929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EF2AE1DD-5F19-4F57-A91B-EC6003424E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73B7573B-B98A-4CFB-97E1-629C2AE38B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52403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Forside: 3 linjer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4" name="Pladsholder til tekst 4">
            <a:extLst>
              <a:ext uri="{FF2B5EF4-FFF2-40B4-BE49-F238E27FC236}">
                <a16:creationId xmlns:a16="http://schemas.microsoft.com/office/drawing/2014/main" id="{4102690F-CF9E-4C88-9792-F635E3955B6E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Indenrigs- og Sundhedsministeriet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EAA6BFD-7AD6-549C-D07B-7B6AA7E72D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7" name="Date_GeneralDate">
            <a:extLst>
              <a:ext uri="{FF2B5EF4-FFF2-40B4-BE49-F238E27FC236}">
                <a16:creationId xmlns:a16="http://schemas.microsoft.com/office/drawing/2014/main" id="{97C4C8BB-7F16-49C2-BA2A-C7BB815F3B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68113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t>20. november 2025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208344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(højrestillet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C8A402C-5185-436E-A31E-32ED71ADC7A3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275388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9C213168-3248-41BC-A2C5-D23DA84DAB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tekst 10">
            <a:extLst>
              <a:ext uri="{FF2B5EF4-FFF2-40B4-BE49-F238E27FC236}">
                <a16:creationId xmlns:a16="http://schemas.microsoft.com/office/drawing/2014/main" id="{2A55F48E-4EF4-45DC-8A2D-021C075EB83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0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09785DC-5213-EEA5-F5DC-DF717B85B4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8602769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CFF4777D-E338-4CFD-BE30-102D94FC641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9B1496A2-B7EC-45EA-B589-0400366E8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9AB11272-A7DE-4526-8291-7355A8B0BE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4E16005-39DB-781B-F154-2FE006DDF7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54235079"/>
      </p:ext>
    </p:extLst>
  </p:cSld>
  <p:clrMapOvr>
    <a:masterClrMapping/>
  </p:clrMapOvr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Stor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billede 7">
            <a:extLst>
              <a:ext uri="{FF2B5EF4-FFF2-40B4-BE49-F238E27FC236}">
                <a16:creationId xmlns:a16="http://schemas.microsoft.com/office/drawing/2014/main" id="{C5E43D95-9B41-405F-A20A-C21AA25723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BA28DE0A-FA83-4D67-A5AF-4DC270D055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17191264"/>
      </p:ext>
    </p:extLst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7AA7FB18-E804-8EE6-0DC1-2474D64EE8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21706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6DE07A4F-EAF1-6414-6ADB-5B87DDFFE5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6399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4048453076"/>
      </p:ext>
    </p:extLst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35A8C7D6-6C86-C425-0BE6-5414844249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93240" y="977900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endParaRPr lang="da-DK" dirty="0"/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5117A3E4-33CB-9BC4-8E3B-3700700FAF1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93240" y="3488076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AE63FE9-6F24-10FD-9E25-0A3D56D2BF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66690" y="977900"/>
            <a:ext cx="6199188" cy="4902200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3661308489"/>
      </p:ext>
    </p:extLst>
  </p:cSld>
  <p:clrMapOvr>
    <a:masterClrMapping/>
  </p:clrMapOvr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108013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108013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3D2619-CD13-42BC-BA14-32C92F88EBA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108013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E6A1D81A-72BF-CE29-6099-38C846D73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191957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2/3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70929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70929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05491706-24D4-42EE-B1A5-3F882FE88B5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12125" y="2168525"/>
            <a:ext cx="3384549" cy="3960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56A1E4AF-041C-418D-86C3-769322523A0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70929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12DA01D7-9F6A-0F22-85E3-94C31A1E5F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385689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6E724CD-A780-4326-A692-90E046328CA7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3467E65-02F0-4147-970F-ABDBA70275D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2A94F52-3F92-4105-A0F8-D0AA1F658587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6280152" y="2168524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C1A3E1F-92C2-4CFF-A8C5-3B69DA42CBB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3276A07A-0030-491F-AB32-5FEBB002B23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8AC1C35D-858B-4B87-93D4-5E50906C8ED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5712218D-5A2C-453C-D31D-321925A3A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853133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re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96893B6-AA5D-4A42-AD12-D5206D14B8FA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4037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8B9BCF0C-C5E6-4F02-B72A-7D27F0FDF20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037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DC6E585-72C1-464E-AE24-5D5F78C8EFAE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81121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4466EF-09D5-4F7A-BBF1-32D4F3FD9CB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1121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CFCF3737-7161-4498-A673-F502E3B67D2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BD0F7B5-6518-402A-91C0-4C03A931426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037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FFD41A62-0E7D-46AF-AE8D-121CB751D50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112124" y="1808162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C438D0DF-2AA5-E0A7-9353-CE1B69D714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535103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(højrestillet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C8A402C-5185-436E-A31E-32ED71ADC7A3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275388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9C213168-3248-41BC-A2C5-D23DA84DAB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tekst 10">
            <a:extLst>
              <a:ext uri="{FF2B5EF4-FFF2-40B4-BE49-F238E27FC236}">
                <a16:creationId xmlns:a16="http://schemas.microsoft.com/office/drawing/2014/main" id="{2A55F48E-4EF4-45DC-8A2D-021C075EB83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09785DC-5213-EEA5-F5DC-DF717B85B4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36997479"/>
      </p:ext>
    </p:extLst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A48C175-6E36-4612-BEDD-8C80CFF679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D92F66D-4CDD-4932-A875-C60231CE2FFD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95324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F640CE00-BCD7-4250-A76B-F3D4A741FD0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0088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8" name="Pladsholder til tekst 6">
            <a:extLst>
              <a:ext uri="{FF2B5EF4-FFF2-40B4-BE49-F238E27FC236}">
                <a16:creationId xmlns:a16="http://schemas.microsoft.com/office/drawing/2014/main" id="{6FCF7B4D-25AA-4803-BA5E-594D1F6CC7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9FCBF87F-A29E-AAF0-DF7E-A2C6EB0B9A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290310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A48C175-6E36-4612-BEDD-8C80CFF679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D92F66D-4CDD-4932-A875-C60231CE2FFD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95324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F640CE00-BCD7-4250-A76B-F3D4A741FD0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0088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0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8" name="Pladsholder til tekst 6">
            <a:extLst>
              <a:ext uri="{FF2B5EF4-FFF2-40B4-BE49-F238E27FC236}">
                <a16:creationId xmlns:a16="http://schemas.microsoft.com/office/drawing/2014/main" id="{6FCF7B4D-25AA-4803-BA5E-594D1F6CC7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9FCBF87F-A29E-AAF0-DF7E-A2C6EB0B9A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82197049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7F6ABD92-D91A-4818-8447-BE43B4FECA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2" name="Title Placeholder 6">
            <a:extLst>
              <a:ext uri="{FF2B5EF4-FFF2-40B4-BE49-F238E27FC236}">
                <a16:creationId xmlns:a16="http://schemas.microsoft.com/office/drawing/2014/main" id="{E711AE31-C311-405D-88BE-B53560EC79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9DF734AE-C2B8-4554-B3B1-DB6512E65E6D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slidenummer 1">
            <a:extLst>
              <a:ext uri="{FF2B5EF4-FFF2-40B4-BE49-F238E27FC236}">
                <a16:creationId xmlns:a16="http://schemas.microsoft.com/office/drawing/2014/main" id="{5370070A-4779-43D2-86E4-96F9DE0933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498460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Title Placeholder 6">
            <a:extLst>
              <a:ext uri="{FF2B5EF4-FFF2-40B4-BE49-F238E27FC236}">
                <a16:creationId xmlns:a16="http://schemas.microsoft.com/office/drawing/2014/main" id="{28C38DC1-1A0B-45CA-BD3F-541D4C36F5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tekst 6">
            <a:extLst>
              <a:ext uri="{FF2B5EF4-FFF2-40B4-BE49-F238E27FC236}">
                <a16:creationId xmlns:a16="http://schemas.microsoft.com/office/drawing/2014/main" id="{FA6075B2-6524-4A0B-AE73-DF4DF96D73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90CF136B-FEBC-4ED9-8EC0-E5F63D62F145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slidenummer 1">
            <a:extLst>
              <a:ext uri="{FF2B5EF4-FFF2-40B4-BE49-F238E27FC236}">
                <a16:creationId xmlns:a16="http://schemas.microsoft.com/office/drawing/2014/main" id="{04202DB5-0ECB-4478-8D76-9793D5ABEC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43924312"/>
      </p:ext>
    </p:extLst>
  </p:cSld>
  <p:clrMapOvr>
    <a:masterClrMapping/>
  </p:clrMapOvr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indhold 2">
            <a:extLst>
              <a:ext uri="{FF2B5EF4-FFF2-40B4-BE49-F238E27FC236}">
                <a16:creationId xmlns:a16="http://schemas.microsoft.com/office/drawing/2014/main" id="{24100FF2-A375-48E3-8F79-1DAEA6C7352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23AF986D-C8CE-408E-89CB-A748E590F5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546628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62C54465-C077-4D1D-93AF-EC3A298D67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23291851"/>
      </p:ext>
    </p:extLst>
  </p:cSld>
  <p:clrMapOvr>
    <a:masterClrMapping/>
  </p:clrMapOvr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indhold 2">
            <a:extLst>
              <a:ext uri="{FF2B5EF4-FFF2-40B4-BE49-F238E27FC236}">
                <a16:creationId xmlns:a16="http://schemas.microsoft.com/office/drawing/2014/main" id="{5FFC4231-218A-4200-92C5-CB67F7EAEA9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EC8B5465-461F-4A35-A53B-601A634F83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67111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EAF7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3EEA810F-6AD8-49EF-A450-2C310A04E0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46879052"/>
      </p:ext>
    </p:extLst>
  </p:cSld>
  <p:clrMapOvr>
    <a:masterClrMapping/>
  </p:clrMapOvr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3BE3356D-E528-435B-ACC2-13CADFF096C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D6CA8B7E-3B7F-47CF-97DE-84C1E4A77DB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C79354F8-BBEE-41FF-B345-49BF8878B27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+mj-lt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83301FA1-1951-4FC5-8E45-64F2BE4521D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9" name="Pladsholder til slidenummer 1">
            <a:extLst>
              <a:ext uri="{FF2B5EF4-FFF2-40B4-BE49-F238E27FC236}">
                <a16:creationId xmlns:a16="http://schemas.microsoft.com/office/drawing/2014/main" id="{F4394E07-72A6-45CE-8A3F-E9BB76A5B3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639281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9C7A6CE0-65DF-4782-B5CE-4B8FA1B0C59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323B4B7C-121E-4235-8EB1-57F2C03AA00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2799EB61-1C5E-40C5-A325-5C2E0DF0F9D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986287E6-DA8A-46C6-8162-0642FF7FEC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9" name="Pladsholder til slidenummer 1">
            <a:extLst>
              <a:ext uri="{FF2B5EF4-FFF2-40B4-BE49-F238E27FC236}">
                <a16:creationId xmlns:a16="http://schemas.microsoft.com/office/drawing/2014/main" id="{C15EA3FD-2638-4713-A431-48ABC70663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89580763"/>
      </p:ext>
    </p:extLst>
  </p:cSld>
  <p:clrMapOvr>
    <a:masterClrMapping/>
  </p:clrMapOvr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F287B60D-76D0-47EB-8DB9-E9A8568044A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DD59546A-506F-47AD-9D3B-C383C017287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4AB1A48-70A2-4A5D-8E40-5A181E0C4DF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+mj-lt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0252D26-01EE-4790-A011-B15F06A5FE7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C5AA3539-5991-4A64-866A-EA2B682040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364914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E1421FC2-E586-4BBE-9C1A-4D729720E28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40661F9B-33E2-4A41-8A3F-FBCB02D6341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518FC0C1-34D3-471B-9DA9-9AEF2E34B45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04EE7517-B6B5-4BB9-9C70-000499790EA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EC5C2B3F-1167-48ED-97C2-8B9432EC5C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4370548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01F87481-80B5-4D1E-90B4-A19E5D3DE9B0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2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1BB8E197-51DF-9134-598A-12D279A155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545206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EF09A680-698B-4751-915E-7BA76D242B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677828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365C38C0-4715-448D-91B3-FDC2AFC118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59964739"/>
      </p:ext>
    </p:extLst>
  </p:cSld>
  <p:clrMapOvr>
    <a:masterClrMapping/>
  </p:clrMapOvr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7F9432F3-B5C7-4196-8CFE-55BE386A8A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260887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9FE54D99-CCDE-47E2-95BA-8730F99D5E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6910322"/>
      </p:ext>
    </p:extLst>
  </p:cSld>
  <p:clrMapOvr>
    <a:masterClrMapping/>
  </p:clrMapOvr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Et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108013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længere tekst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30417769-CC82-41C9-A19A-D10E669CCF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96096630"/>
      </p:ext>
    </p:extLst>
  </p:cSld>
  <p:clrMapOvr>
    <a:masterClrMapping/>
  </p:clrMapOvr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6">
            <a:extLst>
              <a:ext uri="{FF2B5EF4-FFF2-40B4-BE49-F238E27FC236}">
                <a16:creationId xmlns:a16="http://schemas.microsoft.com/office/drawing/2014/main" id="{8CCA9F9D-7C0E-4ED4-9A2D-2EA6456638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A9D1E2FB-5DD9-49E7-B58F-7398FCEF76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30018194"/>
      </p:ext>
    </p:extLst>
  </p:cSld>
  <p:clrMapOvr>
    <a:masterClrMapping/>
  </p:clrMapOvr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B5DF3F91-724B-309A-0A9D-FE7D540743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126E6492-BD2D-46E3-9A62-5027B24ADC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99D76C1F-C1FF-452D-9AA3-3FB30814978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2038572151"/>
      </p:ext>
    </p:extLst>
  </p:cSld>
  <p:clrMapOvr>
    <a:masterClrMapping/>
  </p:clrMapOvr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67B97B6F-A1F4-480F-8F9C-813CBA94A6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AB0C3F1-1A6A-472C-88F8-B95E0069A3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77CB5083-7DA1-4AAB-92A8-17C9A5E93B9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2355573-608D-474F-A582-B7D05655172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75387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E5ABC57B-A78C-4F08-AEB0-AE0E834048F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D5653EFD-4D03-5D8D-F4E9-C4397FA50B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28313932"/>
      </p:ext>
    </p:extLst>
  </p:cSld>
  <p:clrMapOvr>
    <a:masterClrMapping/>
  </p:clrMapOvr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2 indhold minus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28F4010F-F7B4-4E7A-93FF-981D336C488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B9F4124C-09FD-4F1F-AA7E-DBD42E4DDC3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620712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758058D-4DFA-102D-CD1F-EDA1D506B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5108769"/>
      </p:ext>
    </p:extLst>
  </p:cSld>
  <p:clrMapOvr>
    <a:masterClrMapping/>
  </p:clrMapOvr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9F4A103A-6920-4FD7-95E9-22F2EF9CF8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D1227024-5D35-4C94-BAD8-70DCF0D3F24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EC4B0273-F16E-4E89-B2B8-8676016F90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12125" y="181451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39695FEB-D434-65A7-CCDE-8718366195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328440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28D00B5A-C46F-FC5F-225E-70C42A0165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2201863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Fi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2" name="Pladsholder til tekst 6">
            <a:extLst>
              <a:ext uri="{FF2B5EF4-FFF2-40B4-BE49-F238E27FC236}">
                <a16:creationId xmlns:a16="http://schemas.microsoft.com/office/drawing/2014/main" id="{4483E7FE-5817-41C9-AA79-B47FE1B313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4" name="Pladsholder til tekst 6">
            <a:extLst>
              <a:ext uri="{FF2B5EF4-FFF2-40B4-BE49-F238E27FC236}">
                <a16:creationId xmlns:a16="http://schemas.microsoft.com/office/drawing/2014/main" id="{2A3020CC-2E82-40C2-84E2-9AE4612A2CF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72915" y="1808162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A79A8DEF-8538-445D-9FBA-F8BD706E11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9660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6" name="Pladsholder til tekst 6">
            <a:extLst>
              <a:ext uri="{FF2B5EF4-FFF2-40B4-BE49-F238E27FC236}">
                <a16:creationId xmlns:a16="http://schemas.microsoft.com/office/drawing/2014/main" id="{FCD00DED-9539-4042-9E1B-BC74D101BD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52977" y="1808161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CE1D448E-1C98-176A-8B39-31B80DE81D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69819270"/>
      </p:ext>
    </p:extLst>
  </p:cSld>
  <p:clrMapOvr>
    <a:masterClrMapping/>
  </p:clrMapOvr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o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D61394CB-12BA-6DFE-962B-4BC909C39F0C}"/>
              </a:ext>
            </a:extLst>
          </p:cNvPr>
          <p:cNvSpPr/>
          <p:nvPr userDrawn="1"/>
        </p:nvSpPr>
        <p:spPr>
          <a:xfrm>
            <a:off x="6096000" y="0"/>
            <a:ext cx="6096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AD8CA65E-FD59-C46E-9FCD-F48FC2CE23F1}"/>
              </a:ext>
            </a:extLst>
          </p:cNvPr>
          <p:cNvSpPr/>
          <p:nvPr userDrawn="1"/>
        </p:nvSpPr>
        <p:spPr>
          <a:xfrm>
            <a:off x="-2" y="0"/>
            <a:ext cx="6096001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7" name="Pladsholder til indhold 32">
            <a:extLst>
              <a:ext uri="{FF2B5EF4-FFF2-40B4-BE49-F238E27FC236}">
                <a16:creationId xmlns:a16="http://schemas.microsoft.com/office/drawing/2014/main" id="{436501DB-232E-9B27-450B-18FE8621D56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29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8" name="Pladsholder til tekst 20">
            <a:extLst>
              <a:ext uri="{FF2B5EF4-FFF2-40B4-BE49-F238E27FC236}">
                <a16:creationId xmlns:a16="http://schemas.microsoft.com/office/drawing/2014/main" id="{F9E876CB-9C9E-5D74-4340-2D1B0D06A3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9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1" name="Pladsholder til tekst 3">
            <a:extLst>
              <a:ext uri="{FF2B5EF4-FFF2-40B4-BE49-F238E27FC236}">
                <a16:creationId xmlns:a16="http://schemas.microsoft.com/office/drawing/2014/main" id="{5C3449B8-3D6D-3066-A655-50628DFB28B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787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8" name="Pladsholder til indhold 32">
            <a:extLst>
              <a:ext uri="{FF2B5EF4-FFF2-40B4-BE49-F238E27FC236}">
                <a16:creationId xmlns:a16="http://schemas.microsoft.com/office/drawing/2014/main" id="{57E64100-7549-5029-5B66-0D240487B014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388351" y="2104948"/>
            <a:ext cx="1511300" cy="1146175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9" name="Pladsholder til tekst 20">
            <a:extLst>
              <a:ext uri="{FF2B5EF4-FFF2-40B4-BE49-F238E27FC236}">
                <a16:creationId xmlns:a16="http://schemas.microsoft.com/office/drawing/2014/main" id="{429AB039-3CF0-C348-8C87-439235D0479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755924" y="354878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0" name="Pladsholder til tekst 3">
            <a:extLst>
              <a:ext uri="{FF2B5EF4-FFF2-40B4-BE49-F238E27FC236}">
                <a16:creationId xmlns:a16="http://schemas.microsoft.com/office/drawing/2014/main" id="{39492635-D0A9-DFF7-9228-C01D9D57D63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83612" y="392820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0258E947-9CC7-3BDA-3380-6EB92DB0F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852298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B8C5EFD3-9C9F-A4B4-2B7E-B08FA292AA4F}"/>
              </a:ext>
            </a:extLst>
          </p:cNvPr>
          <p:cNvSpPr/>
          <p:nvPr userDrawn="1"/>
        </p:nvSpPr>
        <p:spPr>
          <a:xfrm>
            <a:off x="8128000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A2EBBDE5-228B-62E8-4461-D01D1D53571F}"/>
              </a:ext>
            </a:extLst>
          </p:cNvPr>
          <p:cNvSpPr/>
          <p:nvPr userDrawn="1"/>
        </p:nvSpPr>
        <p:spPr>
          <a:xfrm>
            <a:off x="-2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C9A23418-8E4D-6131-1F5C-88976C9303F6}"/>
              </a:ext>
            </a:extLst>
          </p:cNvPr>
          <p:cNvSpPr/>
          <p:nvPr userDrawn="1"/>
        </p:nvSpPr>
        <p:spPr>
          <a:xfrm>
            <a:off x="4063998" y="0"/>
            <a:ext cx="4064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Pladsholder til indhold 32">
            <a:extLst>
              <a:ext uri="{FF2B5EF4-FFF2-40B4-BE49-F238E27FC236}">
                <a16:creationId xmlns:a16="http://schemas.microsoft.com/office/drawing/2014/main" id="{CDF834C6-3B2E-19E5-63F6-E0BE887D5CB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7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2" name="Pladsholder til tekst 20">
            <a:extLst>
              <a:ext uri="{FF2B5EF4-FFF2-40B4-BE49-F238E27FC236}">
                <a16:creationId xmlns:a16="http://schemas.microsoft.com/office/drawing/2014/main" id="{6B8D7011-1218-74DD-3DF3-61F2A1AA5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3" name="Pladsholder til tekst 3">
            <a:extLst>
              <a:ext uri="{FF2B5EF4-FFF2-40B4-BE49-F238E27FC236}">
                <a16:creationId xmlns:a16="http://schemas.microsoft.com/office/drawing/2014/main" id="{8AB65FC5-D808-72FE-8BC9-70BD92DAC65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1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5B1010C9-FDE8-1B9B-4022-E344BE6D21D8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9404350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2" name="Pladsholder til tekst 20">
            <a:extLst>
              <a:ext uri="{FF2B5EF4-FFF2-40B4-BE49-F238E27FC236}">
                <a16:creationId xmlns:a16="http://schemas.microsoft.com/office/drawing/2014/main" id="{346F52DA-F7A8-ED88-E36A-F74968B9052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71923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3" name="Pladsholder til tekst 3">
            <a:extLst>
              <a:ext uri="{FF2B5EF4-FFF2-40B4-BE49-F238E27FC236}">
                <a16:creationId xmlns:a16="http://schemas.microsoft.com/office/drawing/2014/main" id="{88A36592-2F09-94B9-72C6-758E83DD13B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99611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44" name="Pladsholder til indhold 32">
            <a:extLst>
              <a:ext uri="{FF2B5EF4-FFF2-40B4-BE49-F238E27FC236}">
                <a16:creationId xmlns:a16="http://schemas.microsoft.com/office/drawing/2014/main" id="{82D8F12A-EE54-4C54-1741-4FE61B1E81CB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5334595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B15E8DD1-2825-82BC-7378-2924ADEBA3B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02168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728A008E-FEEC-E61C-735A-DF31F2CD3E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829856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AD891D4D-018F-664B-6C7F-5A2374688E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515520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30B27B1D-7D86-F587-F5FE-4059E628D6B6}"/>
              </a:ext>
            </a:extLst>
          </p:cNvPr>
          <p:cNvSpPr/>
          <p:nvPr userDrawn="1"/>
        </p:nvSpPr>
        <p:spPr>
          <a:xfrm>
            <a:off x="-1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82A6543D-96E7-C8CF-E1AF-62C7F39D1623}"/>
              </a:ext>
            </a:extLst>
          </p:cNvPr>
          <p:cNvSpPr/>
          <p:nvPr userDrawn="1"/>
        </p:nvSpPr>
        <p:spPr>
          <a:xfrm>
            <a:off x="3047999" y="0"/>
            <a:ext cx="3048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0494E687-742B-080D-AF01-DC7C7A07A216}"/>
              </a:ext>
            </a:extLst>
          </p:cNvPr>
          <p:cNvSpPr/>
          <p:nvPr userDrawn="1"/>
        </p:nvSpPr>
        <p:spPr>
          <a:xfrm>
            <a:off x="6096000" y="0"/>
            <a:ext cx="3048000" cy="6858000"/>
          </a:xfrm>
          <a:prstGeom prst="rect">
            <a:avLst/>
          </a:prstGeom>
          <a:solidFill>
            <a:srgbClr val="7C9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E109E2DA-281F-8614-E93B-E4D479F771B8}"/>
              </a:ext>
            </a:extLst>
          </p:cNvPr>
          <p:cNvSpPr/>
          <p:nvPr userDrawn="1"/>
        </p:nvSpPr>
        <p:spPr>
          <a:xfrm>
            <a:off x="9144000" y="0"/>
            <a:ext cx="3048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Pladsholder til indhold 32">
            <a:extLst>
              <a:ext uri="{FF2B5EF4-FFF2-40B4-BE49-F238E27FC236}">
                <a16:creationId xmlns:a16="http://schemas.microsoft.com/office/drawing/2014/main" id="{32625AB9-F789-FC52-2399-C95A946557B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68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3" name="Pladsholder til tekst 20">
            <a:extLst>
              <a:ext uri="{FF2B5EF4-FFF2-40B4-BE49-F238E27FC236}">
                <a16:creationId xmlns:a16="http://schemas.microsoft.com/office/drawing/2014/main" id="{574A5940-2F19-0B6B-AE2E-B4D40BD778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4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4" name="Pladsholder til tekst 3">
            <a:extLst>
              <a:ext uri="{FF2B5EF4-FFF2-40B4-BE49-F238E27FC236}">
                <a16:creationId xmlns:a16="http://schemas.microsoft.com/office/drawing/2014/main" id="{FB81B8A8-D445-7906-4C19-397562305C4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4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4C812C34-76CF-56E3-172C-9952F31A6952}"/>
              </a:ext>
            </a:extLst>
          </p:cNvPr>
          <p:cNvSpPr/>
          <p:nvPr userDrawn="1"/>
        </p:nvSpPr>
        <p:spPr>
          <a:xfrm>
            <a:off x="6095995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6" name="Pladsholder til indhold 32">
            <a:extLst>
              <a:ext uri="{FF2B5EF4-FFF2-40B4-BE49-F238E27FC236}">
                <a16:creationId xmlns:a16="http://schemas.microsoft.com/office/drawing/2014/main" id="{52B64F5E-9FC4-6222-95A5-BEE2397EA22A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872584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7" name="Pladsholder til tekst 20">
            <a:extLst>
              <a:ext uri="{FF2B5EF4-FFF2-40B4-BE49-F238E27FC236}">
                <a16:creationId xmlns:a16="http://schemas.microsoft.com/office/drawing/2014/main" id="{ACA9ABB4-EC3C-9CF0-B45F-E761C35CF5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58461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F7374E9E-1E93-88ED-B06B-099D591304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58461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9B5C45FD-8B8D-1ABA-E748-FD18D62FE046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81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0" name="Pladsholder til tekst 20">
            <a:extLst>
              <a:ext uri="{FF2B5EF4-FFF2-40B4-BE49-F238E27FC236}">
                <a16:creationId xmlns:a16="http://schemas.microsoft.com/office/drawing/2014/main" id="{F3E7627C-3BD2-022E-8E43-3B5908D6877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02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0A1D2E4A-F4A3-FBDF-C7CC-6D4A5A48167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02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2" name="Pladsholder til indhold 32">
            <a:extLst>
              <a:ext uri="{FF2B5EF4-FFF2-40B4-BE49-F238E27FC236}">
                <a16:creationId xmlns:a16="http://schemas.microsoft.com/office/drawing/2014/main" id="{A5F2DE35-F7FF-61BE-5FAF-EDF1A5FBA49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991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3" name="Pladsholder til tekst 20">
            <a:extLst>
              <a:ext uri="{FF2B5EF4-FFF2-40B4-BE49-F238E27FC236}">
                <a16:creationId xmlns:a16="http://schemas.microsoft.com/office/drawing/2014/main" id="{491A1B5B-111C-106C-5796-7D6FD180F1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98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4" name="Pladsholder til tekst 3">
            <a:extLst>
              <a:ext uri="{FF2B5EF4-FFF2-40B4-BE49-F238E27FC236}">
                <a16:creationId xmlns:a16="http://schemas.microsoft.com/office/drawing/2014/main" id="{AB6ABC53-5ED1-261D-D80E-FC9A9733CC7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98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0" name="Pladsholder til slidenummer 1">
            <a:extLst>
              <a:ext uri="{FF2B5EF4-FFF2-40B4-BE49-F238E27FC236}">
                <a16:creationId xmlns:a16="http://schemas.microsoft.com/office/drawing/2014/main" id="{4F88FE49-5823-D103-6F06-621044C511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123738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ire felter + ikon + tekst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ktangel 19">
            <a:extLst>
              <a:ext uri="{FF2B5EF4-FFF2-40B4-BE49-F238E27FC236}">
                <a16:creationId xmlns:a16="http://schemas.microsoft.com/office/drawing/2014/main" id="{B0422CED-8C79-657F-F324-5EF86DA60024}"/>
              </a:ext>
            </a:extLst>
          </p:cNvPr>
          <p:cNvSpPr/>
          <p:nvPr userDrawn="1"/>
        </p:nvSpPr>
        <p:spPr>
          <a:xfrm>
            <a:off x="6096000" y="342900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B913AE63-1ABC-B08D-2750-32740A714EBD}"/>
              </a:ext>
            </a:extLst>
          </p:cNvPr>
          <p:cNvSpPr/>
          <p:nvPr userDrawn="1"/>
        </p:nvSpPr>
        <p:spPr>
          <a:xfrm>
            <a:off x="0" y="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5" name="Pladsholder til indhold 32">
            <a:extLst>
              <a:ext uri="{FF2B5EF4-FFF2-40B4-BE49-F238E27FC236}">
                <a16:creationId xmlns:a16="http://schemas.microsoft.com/office/drawing/2014/main" id="{52D8EA1D-4495-77B1-7131-F0C43D1A4D6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479673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8" name="Pladsholder til tekst 20">
            <a:extLst>
              <a:ext uri="{FF2B5EF4-FFF2-40B4-BE49-F238E27FC236}">
                <a16:creationId xmlns:a16="http://schemas.microsoft.com/office/drawing/2014/main" id="{2BCDB80A-63BF-6844-CD80-0FB08D3B18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53252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19" name="Pladsholder til tekst 3">
            <a:extLst>
              <a:ext uri="{FF2B5EF4-FFF2-40B4-BE49-F238E27FC236}">
                <a16:creationId xmlns:a16="http://schemas.microsoft.com/office/drawing/2014/main" id="{C0A1CE58-E042-0D05-5600-895497FFD0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853252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1" name="Pladsholder til indhold 32">
            <a:extLst>
              <a:ext uri="{FF2B5EF4-FFF2-40B4-BE49-F238E27FC236}">
                <a16:creationId xmlns:a16="http://schemas.microsoft.com/office/drawing/2014/main" id="{079F40A4-EAE5-E91F-7EF6-EF7E5C69483C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575673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2" name="Pladsholder til tekst 20">
            <a:extLst>
              <a:ext uri="{FF2B5EF4-FFF2-40B4-BE49-F238E27FC236}">
                <a16:creationId xmlns:a16="http://schemas.microsoft.com/office/drawing/2014/main" id="{5A4FE6AF-32F4-1FAA-5A5F-A4E10BBC9E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949252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0A8861F0-0E48-1CEE-5A34-A18C94DF265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949252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Pladsholder til indhold 32">
            <a:extLst>
              <a:ext uri="{FF2B5EF4-FFF2-40B4-BE49-F238E27FC236}">
                <a16:creationId xmlns:a16="http://schemas.microsoft.com/office/drawing/2014/main" id="{E4F28DA9-407F-8008-B81F-4DDB6642CCE2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247967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6" name="Pladsholder til tekst 20">
            <a:extLst>
              <a:ext uri="{FF2B5EF4-FFF2-40B4-BE49-F238E27FC236}">
                <a16:creationId xmlns:a16="http://schemas.microsoft.com/office/drawing/2014/main" id="{03EBE60B-04F2-4185-B84B-B19AE9F5A52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53251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EB114739-64DA-9F06-9A06-13063E3CF9E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853251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8" name="Pladsholder til indhold 32">
            <a:extLst>
              <a:ext uri="{FF2B5EF4-FFF2-40B4-BE49-F238E27FC236}">
                <a16:creationId xmlns:a16="http://schemas.microsoft.com/office/drawing/2014/main" id="{19F121AD-BAA1-EDF9-BC45-A1B9B55BE3A3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575672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9" name="Pladsholder til tekst 20">
            <a:extLst>
              <a:ext uri="{FF2B5EF4-FFF2-40B4-BE49-F238E27FC236}">
                <a16:creationId xmlns:a16="http://schemas.microsoft.com/office/drawing/2014/main" id="{8CC4F10F-B1AC-7175-8D7E-9C868D57B15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949251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0" name="Pladsholder til tekst 3">
            <a:extLst>
              <a:ext uri="{FF2B5EF4-FFF2-40B4-BE49-F238E27FC236}">
                <a16:creationId xmlns:a16="http://schemas.microsoft.com/office/drawing/2014/main" id="{4D0D405A-8D14-A0D9-7C06-21CA756AD33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949251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50A65D0B-84E2-1401-2BF5-63A3B472F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506623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Seks felter + ikon + tekst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ktangel 45">
            <a:extLst>
              <a:ext uri="{FF2B5EF4-FFF2-40B4-BE49-F238E27FC236}">
                <a16:creationId xmlns:a16="http://schemas.microsoft.com/office/drawing/2014/main" id="{3DC7130F-AC5A-F41C-B5D4-758405D5BE16}"/>
              </a:ext>
            </a:extLst>
          </p:cNvPr>
          <p:cNvSpPr/>
          <p:nvPr userDrawn="1"/>
        </p:nvSpPr>
        <p:spPr>
          <a:xfrm rot="10800000">
            <a:off x="8128055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5D19E5F5-0E11-8BF5-1929-7FA60358C798}"/>
              </a:ext>
            </a:extLst>
          </p:cNvPr>
          <p:cNvSpPr/>
          <p:nvPr userDrawn="1"/>
        </p:nvSpPr>
        <p:spPr>
          <a:xfrm rot="10800000">
            <a:off x="4064027" y="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Pladsholder til indhold 32">
            <a:extLst>
              <a:ext uri="{FF2B5EF4-FFF2-40B4-BE49-F238E27FC236}">
                <a16:creationId xmlns:a16="http://schemas.microsoft.com/office/drawing/2014/main" id="{3ED23CD3-1E7D-BB05-90E8-CC40AA91155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27674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1" name="Pladsholder til tekst 20">
            <a:extLst>
              <a:ext uri="{FF2B5EF4-FFF2-40B4-BE49-F238E27FC236}">
                <a16:creationId xmlns:a16="http://schemas.microsoft.com/office/drawing/2014/main" id="{CFC7F87B-8D47-99FC-7064-904D18A440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26226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2" name="Pladsholder til tekst 3">
            <a:extLst>
              <a:ext uri="{FF2B5EF4-FFF2-40B4-BE49-F238E27FC236}">
                <a16:creationId xmlns:a16="http://schemas.microsoft.com/office/drawing/2014/main" id="{51E7084E-BDB4-869A-5B90-CCBBEAE4B99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26226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8762C85-4ECD-8D19-9FE6-0A783A814321}"/>
              </a:ext>
            </a:extLst>
          </p:cNvPr>
          <p:cNvSpPr/>
          <p:nvPr userDrawn="1"/>
        </p:nvSpPr>
        <p:spPr>
          <a:xfrm rot="10800000">
            <a:off x="-1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Pladsholder til indhold 32">
            <a:extLst>
              <a:ext uri="{FF2B5EF4-FFF2-40B4-BE49-F238E27FC236}">
                <a16:creationId xmlns:a16="http://schemas.microsoft.com/office/drawing/2014/main" id="{ECD9A801-D0CB-A758-D26E-14ABD6707ADE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1463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5" name="Pladsholder til tekst 20">
            <a:extLst>
              <a:ext uri="{FF2B5EF4-FFF2-40B4-BE49-F238E27FC236}">
                <a16:creationId xmlns:a16="http://schemas.microsoft.com/office/drawing/2014/main" id="{B3AAC0F5-98E1-A3AE-E8CE-BA346D8CD53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2198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1AE7C3C6-C7E1-0E52-F8E6-EB8EAF075D4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62198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7" name="Pladsholder til indhold 32">
            <a:extLst>
              <a:ext uri="{FF2B5EF4-FFF2-40B4-BE49-F238E27FC236}">
                <a16:creationId xmlns:a16="http://schemas.microsoft.com/office/drawing/2014/main" id="{4798CD0D-3B49-EF7D-B253-03B6AF74B2B4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959170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AD01B8C7-7814-B733-99C0-FD9F1A122A7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90254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68E428CC-FB2F-6FAF-4C09-A6E8BA3EE12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990254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1" name="Pladsholder til indhold 32">
            <a:extLst>
              <a:ext uri="{FF2B5EF4-FFF2-40B4-BE49-F238E27FC236}">
                <a16:creationId xmlns:a16="http://schemas.microsoft.com/office/drawing/2014/main" id="{F9349574-8606-EB85-ACED-A7E34B8705F5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5552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2" name="Pladsholder til tekst 20">
            <a:extLst>
              <a:ext uri="{FF2B5EF4-FFF2-40B4-BE49-F238E27FC236}">
                <a16:creationId xmlns:a16="http://schemas.microsoft.com/office/drawing/2014/main" id="{73BB8DD5-E95C-2DBB-8DCE-16A7401DD0B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926225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68ED7809-607B-64C1-AB90-859911022C1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926225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4" name="Pladsholder til indhold 32">
            <a:extLst>
              <a:ext uri="{FF2B5EF4-FFF2-40B4-BE49-F238E27FC236}">
                <a16:creationId xmlns:a16="http://schemas.microsoft.com/office/drawing/2014/main" id="{FDE59588-8E2F-4A3C-A010-AB875519752F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1488619" y="68909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5" name="Pladsholder til tekst 20">
            <a:extLst>
              <a:ext uri="{FF2B5EF4-FFF2-40B4-BE49-F238E27FC236}">
                <a16:creationId xmlns:a16="http://schemas.microsoft.com/office/drawing/2014/main" id="{89C2B54D-A870-3711-6A41-CFEF4F94CB8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62198" y="184879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8" name="Pladsholder til tekst 3">
            <a:extLst>
              <a:ext uri="{FF2B5EF4-FFF2-40B4-BE49-F238E27FC236}">
                <a16:creationId xmlns:a16="http://schemas.microsoft.com/office/drawing/2014/main" id="{63C88447-F333-8CF3-7BD0-48D602F0E14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62198" y="222822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60" name="Pladsholder til indhold 32">
            <a:extLst>
              <a:ext uri="{FF2B5EF4-FFF2-40B4-BE49-F238E27FC236}">
                <a16:creationId xmlns:a16="http://schemas.microsoft.com/office/drawing/2014/main" id="{18D6A146-5D02-1C40-7666-365980A2FFB2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616675" y="69043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61" name="Pladsholder til tekst 20">
            <a:extLst>
              <a:ext uri="{FF2B5EF4-FFF2-40B4-BE49-F238E27FC236}">
                <a16:creationId xmlns:a16="http://schemas.microsoft.com/office/drawing/2014/main" id="{181AFA50-4120-6D38-3982-C69C807A358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990254" y="185013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62" name="Pladsholder til tekst 3">
            <a:extLst>
              <a:ext uri="{FF2B5EF4-FFF2-40B4-BE49-F238E27FC236}">
                <a16:creationId xmlns:a16="http://schemas.microsoft.com/office/drawing/2014/main" id="{4B96B019-A3FD-5D36-DAFA-4A2BE1CA86A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990254" y="222956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4" name="Pladsholder til slidenummer 1">
            <a:extLst>
              <a:ext uri="{FF2B5EF4-FFF2-40B4-BE49-F238E27FC236}">
                <a16:creationId xmlns:a16="http://schemas.microsoft.com/office/drawing/2014/main" id="{AC69FE3A-A2AF-3A60-1452-5B76EDA85F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187471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målsæt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BEC2FB05-67B2-463F-B02A-356819BE336F}"/>
              </a:ext>
            </a:extLst>
          </p:cNvPr>
          <p:cNvSpPr/>
          <p:nvPr userDrawn="1"/>
        </p:nvSpPr>
        <p:spPr>
          <a:xfrm>
            <a:off x="4402837" y="0"/>
            <a:ext cx="778827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87E099-9F3C-4834-8FF0-958121E8BD2E}"/>
              </a:ext>
            </a:extLst>
          </p:cNvPr>
          <p:cNvGrpSpPr/>
          <p:nvPr userDrawn="1"/>
        </p:nvGrpSpPr>
        <p:grpSpPr>
          <a:xfrm>
            <a:off x="5619445" y="4978104"/>
            <a:ext cx="5491329" cy="1481444"/>
            <a:chOff x="5960298" y="5127095"/>
            <a:chExt cx="4686203" cy="1264238"/>
          </a:xfrm>
        </p:grpSpPr>
        <p:sp>
          <p:nvSpPr>
            <p:cNvPr id="9" name="Oval 34">
              <a:extLst>
                <a:ext uri="{FF2B5EF4-FFF2-40B4-BE49-F238E27FC236}">
                  <a16:creationId xmlns:a16="http://schemas.microsoft.com/office/drawing/2014/main" id="{364B9571-0C4D-4251-A556-A6298D06D52B}"/>
                </a:ext>
              </a:extLst>
            </p:cNvPr>
            <p:cNvSpPr/>
            <p:nvPr userDrawn="1"/>
          </p:nvSpPr>
          <p:spPr>
            <a:xfrm>
              <a:off x="596029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0" name="Group 4">
              <a:extLst>
                <a:ext uri="{FF2B5EF4-FFF2-40B4-BE49-F238E27FC236}">
                  <a16:creationId xmlns:a16="http://schemas.microsoft.com/office/drawing/2014/main" id="{1DF7859A-F4B4-4BF6-9A3D-91EC537115DF}"/>
                </a:ext>
              </a:extLst>
            </p:cNvPr>
            <p:cNvGrpSpPr/>
            <p:nvPr userDrawn="1"/>
          </p:nvGrpSpPr>
          <p:grpSpPr>
            <a:xfrm>
              <a:off x="6435996" y="5127095"/>
              <a:ext cx="3723729" cy="1022169"/>
              <a:chOff x="4320125" y="4788167"/>
              <a:chExt cx="3723729" cy="1022169"/>
            </a:xfrm>
          </p:grpSpPr>
          <p:sp>
            <p:nvSpPr>
              <p:cNvPr id="12" name="Oval 5">
                <a:extLst>
                  <a:ext uri="{FF2B5EF4-FFF2-40B4-BE49-F238E27FC236}">
                    <a16:creationId xmlns:a16="http://schemas.microsoft.com/office/drawing/2014/main" id="{5E269587-9C97-4FE6-B009-A3E2E813D9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3" name="Magnetic Disk 6">
                <a:extLst>
                  <a:ext uri="{FF2B5EF4-FFF2-40B4-BE49-F238E27FC236}">
                    <a16:creationId xmlns:a16="http://schemas.microsoft.com/office/drawing/2014/main" id="{019D27A8-2056-40BA-AB22-3B2C05B4BB11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4" name="Oval 7">
                <a:extLst>
                  <a:ext uri="{FF2B5EF4-FFF2-40B4-BE49-F238E27FC236}">
                    <a16:creationId xmlns:a16="http://schemas.microsoft.com/office/drawing/2014/main" id="{64F1FFAA-C6BB-4A33-B480-11AF927B6D17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5" name="Oval 8">
                <a:extLst>
                  <a:ext uri="{FF2B5EF4-FFF2-40B4-BE49-F238E27FC236}">
                    <a16:creationId xmlns:a16="http://schemas.microsoft.com/office/drawing/2014/main" id="{127AC95C-7A31-47A9-8B66-DE248D426DBC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6" name="Oval 9">
                <a:extLst>
                  <a:ext uri="{FF2B5EF4-FFF2-40B4-BE49-F238E27FC236}">
                    <a16:creationId xmlns:a16="http://schemas.microsoft.com/office/drawing/2014/main" id="{47BD6C63-2C7F-4385-AE7E-07E57B6E9E33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7" name="Oval 10">
                <a:extLst>
                  <a:ext uri="{FF2B5EF4-FFF2-40B4-BE49-F238E27FC236}">
                    <a16:creationId xmlns:a16="http://schemas.microsoft.com/office/drawing/2014/main" id="{6A761FCC-A361-4EBB-8F56-A3EA57EEEAD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C5B604D7-01D7-49C5-A2FE-E6980AE3F973}"/>
                </a:ext>
              </a:extLst>
            </p:cNvPr>
            <p:cNvSpPr/>
            <p:nvPr userDrawn="1"/>
          </p:nvSpPr>
          <p:spPr>
            <a:xfrm>
              <a:off x="8025004" y="5361282"/>
              <a:ext cx="542539" cy="140242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8825B20C-9648-474E-B1BB-5C778395025A}"/>
              </a:ext>
            </a:extLst>
          </p:cNvPr>
          <p:cNvGrpSpPr/>
          <p:nvPr userDrawn="1"/>
        </p:nvGrpSpPr>
        <p:grpSpPr>
          <a:xfrm>
            <a:off x="8037031" y="1633812"/>
            <a:ext cx="648646" cy="3698293"/>
            <a:chOff x="8037031" y="1633812"/>
            <a:chExt cx="648646" cy="3698293"/>
          </a:xfrm>
        </p:grpSpPr>
        <p:sp>
          <p:nvSpPr>
            <p:cNvPr id="19" name="Chevron 12">
              <a:extLst>
                <a:ext uri="{FF2B5EF4-FFF2-40B4-BE49-F238E27FC236}">
                  <a16:creationId xmlns:a16="http://schemas.microsoft.com/office/drawing/2014/main" id="{29E49015-156B-48F1-9D8D-DB1E97E01625}"/>
                </a:ext>
              </a:extLst>
            </p:cNvPr>
            <p:cNvSpPr/>
            <p:nvPr userDrawn="1"/>
          </p:nvSpPr>
          <p:spPr>
            <a:xfrm rot="5400000">
              <a:off x="7884982" y="1826713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20" name="Group 13">
              <a:extLst>
                <a:ext uri="{FF2B5EF4-FFF2-40B4-BE49-F238E27FC236}">
                  <a16:creationId xmlns:a16="http://schemas.microsoft.com/office/drawing/2014/main" id="{80A438F0-CF30-44D7-9FF6-D8F9F861950A}"/>
                </a:ext>
              </a:extLst>
            </p:cNvPr>
            <p:cNvGrpSpPr/>
            <p:nvPr userDrawn="1"/>
          </p:nvGrpSpPr>
          <p:grpSpPr>
            <a:xfrm>
              <a:off x="8304919" y="1633812"/>
              <a:ext cx="112870" cy="3698293"/>
              <a:chOff x="6133903" y="1777317"/>
              <a:chExt cx="93000" cy="3320734"/>
            </a:xfrm>
          </p:grpSpPr>
          <p:sp>
            <p:nvSpPr>
              <p:cNvPr id="21" name="Rounded Rectangle 14">
                <a:extLst>
                  <a:ext uri="{FF2B5EF4-FFF2-40B4-BE49-F238E27FC236}">
                    <a16:creationId xmlns:a16="http://schemas.microsoft.com/office/drawing/2014/main" id="{61BE7FAA-D049-467D-A673-2E367C7CD487}"/>
                  </a:ext>
                </a:extLst>
              </p:cNvPr>
              <p:cNvSpPr/>
              <p:nvPr userDrawn="1"/>
            </p:nvSpPr>
            <p:spPr>
              <a:xfrm flipH="1">
                <a:off x="6133903" y="1777317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2" name="Rounded Rectangle 15">
                <a:extLst>
                  <a:ext uri="{FF2B5EF4-FFF2-40B4-BE49-F238E27FC236}">
                    <a16:creationId xmlns:a16="http://schemas.microsoft.com/office/drawing/2014/main" id="{82063293-EE2D-4CCF-81B2-5D56249CC97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AF47647F-B7E8-4B09-9AB2-B4CD9A7F2B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600"/>
            </a:lvl1pPr>
          </a:lstStyle>
          <a:p>
            <a:pPr lvl="0"/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lvl="0"/>
            <a:endParaRPr lang="da-DK" dirty="0"/>
          </a:p>
        </p:txBody>
      </p:sp>
      <p:sp>
        <p:nvSpPr>
          <p:cNvPr id="28" name="Title Placeholder 6">
            <a:extLst>
              <a:ext uri="{FF2B5EF4-FFF2-40B4-BE49-F238E27FC236}">
                <a16:creationId xmlns:a16="http://schemas.microsoft.com/office/drawing/2014/main" id="{03AF9514-9FFB-4BEA-A60A-1A18FCDB2F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C09BCAEE-C3BF-B7B4-5B1C-38F6D2F2E6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64AD907C-7309-4CCF-BFBD-C8D71395EC9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7706E44C-0E7E-4599-B96A-024DE5BC0FE8}"/>
              </a:ext>
            </a:extLst>
          </p:cNvPr>
          <p:cNvSpPr txBox="1"/>
          <p:nvPr userDrawn="1"/>
        </p:nvSpPr>
        <p:spPr>
          <a:xfrm>
            <a:off x="13453366" y="458836"/>
            <a:ext cx="558059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flere pile for at illustrere antallet af målsætninger, kan du klikke på en af nedenstående pile og trække den hen på skiven.</a:t>
            </a:r>
            <a:br>
              <a:rPr lang="da-DK" altLang="da-DK" sz="1400" b="1" dirty="0">
                <a:latin typeface="+mn-lt"/>
                <a:cs typeface="Poppins Light" pitchFamily="2" charset="77"/>
              </a:rPr>
            </a:br>
            <a:endParaRPr lang="da-DK" sz="1400" dirty="0">
              <a:latin typeface="+mn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68206026"/>
      </p:ext>
    </p:extLst>
  </p:cSld>
  <p:clrMapOvr>
    <a:masterClrMapping/>
  </p:clrMapOvr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ålsætning 1+2+3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EAF7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8" name="Pladsholder til tekst 3">
            <a:extLst>
              <a:ext uri="{FF2B5EF4-FFF2-40B4-BE49-F238E27FC236}">
                <a16:creationId xmlns:a16="http://schemas.microsoft.com/office/drawing/2014/main" id="{891BB301-1854-4E1E-AB18-16C6AB14CB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9" name="Pladsholder til tekst 3">
            <a:extLst>
              <a:ext uri="{FF2B5EF4-FFF2-40B4-BE49-F238E27FC236}">
                <a16:creationId xmlns:a16="http://schemas.microsoft.com/office/drawing/2014/main" id="{8E1A24A4-2513-4A81-BEF5-96F583D889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0" name="Pladsholder til tekst 3">
            <a:extLst>
              <a:ext uri="{FF2B5EF4-FFF2-40B4-BE49-F238E27FC236}">
                <a16:creationId xmlns:a16="http://schemas.microsoft.com/office/drawing/2014/main" id="{D4303665-EF0E-45F9-AC28-843A804145B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61" name="Pladsholder til tekst 3">
            <a:extLst>
              <a:ext uri="{FF2B5EF4-FFF2-40B4-BE49-F238E27FC236}">
                <a16:creationId xmlns:a16="http://schemas.microsoft.com/office/drawing/2014/main" id="{DA85D677-48FF-4A05-8080-AD744E966E7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2" name="Pladsholder til tekst 3">
            <a:extLst>
              <a:ext uri="{FF2B5EF4-FFF2-40B4-BE49-F238E27FC236}">
                <a16:creationId xmlns:a16="http://schemas.microsoft.com/office/drawing/2014/main" id="{21AAAC80-35A3-4A92-82B8-78F1C9D6E1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63" name="Pladsholder til tekst 3">
            <a:extLst>
              <a:ext uri="{FF2B5EF4-FFF2-40B4-BE49-F238E27FC236}">
                <a16:creationId xmlns:a16="http://schemas.microsoft.com/office/drawing/2014/main" id="{C9A00DC4-A8FB-46E0-92BE-2F4AFE7095D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4" name="Pladsholder til slidenummer 1">
            <a:extLst>
              <a:ext uri="{FF2B5EF4-FFF2-40B4-BE49-F238E27FC236}">
                <a16:creationId xmlns:a16="http://schemas.microsoft.com/office/drawing/2014/main" id="{274AB73D-516C-4D60-9B85-0261EE36DF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97604615"/>
      </p:ext>
    </p:extLst>
  </p:cSld>
  <p:clrMapOvr>
    <a:masterClrMapping/>
  </p:clrMapOvr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Målsætning 4+5+6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D9F0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786E5881-EAD3-480D-97E0-491BA0C90C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6755F0EA-0241-4A43-9C6F-75EA3DF3E8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52CE867D-F840-466E-8584-A4C2587E1E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4" name="Pladsholder til tekst 3">
            <a:extLst>
              <a:ext uri="{FF2B5EF4-FFF2-40B4-BE49-F238E27FC236}">
                <a16:creationId xmlns:a16="http://schemas.microsoft.com/office/drawing/2014/main" id="{2116C4D1-C927-4517-B976-D1A0F7E98F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5" name="Pladsholder til tekst 3">
            <a:extLst>
              <a:ext uri="{FF2B5EF4-FFF2-40B4-BE49-F238E27FC236}">
                <a16:creationId xmlns:a16="http://schemas.microsoft.com/office/drawing/2014/main" id="{3C52A065-00D2-421B-B91A-9A7AB6D56D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6" name="Pladsholder til tekst 3">
            <a:extLst>
              <a:ext uri="{FF2B5EF4-FFF2-40B4-BE49-F238E27FC236}">
                <a16:creationId xmlns:a16="http://schemas.microsoft.com/office/drawing/2014/main" id="{319E80AC-8509-4854-A977-537C46F5C8E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7" name="Pladsholder til slidenummer 1">
            <a:extLst>
              <a:ext uri="{FF2B5EF4-FFF2-40B4-BE49-F238E27FC236}">
                <a16:creationId xmlns:a16="http://schemas.microsoft.com/office/drawing/2014/main" id="{47F20171-45FB-2CF5-755A-51DC5C24D7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13335672"/>
      </p:ext>
    </p:extLst>
  </p:cSld>
  <p:clrMapOvr>
    <a:masterClrMapping/>
  </p:clrMapOvr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epæ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391E1E16-9BF9-49E6-AFE9-0C52CCBAE4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rcRect b="1672"/>
          <a:stretch/>
        </p:blipFill>
        <p:spPr>
          <a:xfrm>
            <a:off x="2828547" y="2633256"/>
            <a:ext cx="7033053" cy="4224744"/>
          </a:xfrm>
          <a:prstGeom prst="rect">
            <a:avLst/>
          </a:prstGeom>
          <a:effectLst/>
        </p:spPr>
      </p:pic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C636CCC-2276-421A-9F3A-CE30DE08B2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46F7986A-CE7A-9DAF-0B98-579C2F02C3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35BE2D22-7481-4C3C-877D-4234B08DD69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8A13C53-9CA9-4C34-99FA-04292C5889FD}"/>
              </a:ext>
            </a:extLst>
          </p:cNvPr>
          <p:cNvSpPr txBox="1"/>
          <p:nvPr userDrawn="1"/>
        </p:nvSpPr>
        <p:spPr>
          <a:xfrm>
            <a:off x="13453366" y="458836"/>
            <a:ext cx="5580592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er et milepælsslide. Her kan du selv vælge antal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af milepæle og placering.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For at ændre placering skal du klikke på milepælen på vejen. Derefter kan du trække milepælen hen til den ønskede destination.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Det anbefales at skrive tekstbokse ud for hver milepæl.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3549334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v</a:t>
            </a:r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01F87481-80B5-4D1E-90B4-A19E5D3DE9B0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2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F4D7E512-985C-5D5D-58BC-823E8AA11F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798360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Danmarks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28" name="Billede 27" descr="Et billede, der indeholder tekst, silhuet&#10;&#10;Automatisk genereret beskrivelse">
            <a:extLst>
              <a:ext uri="{FF2B5EF4-FFF2-40B4-BE49-F238E27FC236}">
                <a16:creationId xmlns:a16="http://schemas.microsoft.com/office/drawing/2014/main" id="{AEBDFEBE-52DE-4153-AB42-5B7D5BC574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93124" y="1012903"/>
            <a:ext cx="4541419" cy="54324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9678"/>
              </a:prstClr>
            </a:outerShdw>
          </a:effectLst>
        </p:spPr>
      </p:pic>
      <p:sp>
        <p:nvSpPr>
          <p:cNvPr id="29" name="Pladsholder til tekst 12">
            <a:extLst>
              <a:ext uri="{FF2B5EF4-FFF2-40B4-BE49-F238E27FC236}">
                <a16:creationId xmlns:a16="http://schemas.microsoft.com/office/drawing/2014/main" id="{C43148C0-50B7-4C8C-A19F-4E73D1EEAD3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95610" y="6008914"/>
            <a:ext cx="772515" cy="255361"/>
          </a:xfrm>
        </p:spPr>
        <p:txBody>
          <a:bodyPr/>
          <a:lstStyle>
            <a:lvl1pPr marL="0" indent="0">
              <a:buFontTx/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Indsæt navn på de røde ikoner</a:t>
            </a: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A2DA2FC9-5450-4587-A766-C9A78FBCE83F}"/>
              </a:ext>
            </a:extLst>
          </p:cNvPr>
          <p:cNvGrpSpPr/>
          <p:nvPr userDrawn="1"/>
        </p:nvGrpSpPr>
        <p:grpSpPr>
          <a:xfrm>
            <a:off x="10611617" y="5969099"/>
            <a:ext cx="179299" cy="295175"/>
            <a:chOff x="3191792" y="3209022"/>
            <a:chExt cx="219977" cy="362142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BAE7E57B-E971-441C-88A1-D6ADBE79EC7A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32" name="Gruppe 31">
              <a:extLst>
                <a:ext uri="{FF2B5EF4-FFF2-40B4-BE49-F238E27FC236}">
                  <a16:creationId xmlns:a16="http://schemas.microsoft.com/office/drawing/2014/main" id="{CD3032F5-68A9-4E30-AAA9-4E3B3CF8A093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33" name="Teardrop 175">
                <a:extLst>
                  <a:ext uri="{FF2B5EF4-FFF2-40B4-BE49-F238E27FC236}">
                    <a16:creationId xmlns:a16="http://schemas.microsoft.com/office/drawing/2014/main" id="{35989B52-0F0E-492A-90AF-EE5ACFD607E3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Oval 183">
                <a:extLst>
                  <a:ext uri="{FF2B5EF4-FFF2-40B4-BE49-F238E27FC236}">
                    <a16:creationId xmlns:a16="http://schemas.microsoft.com/office/drawing/2014/main" id="{2F406EC8-F263-4A91-A6A9-FA14ED1C84CC}"/>
                  </a:ext>
                </a:extLst>
              </p:cNvPr>
              <p:cNvSpPr/>
              <p:nvPr/>
            </p:nvSpPr>
            <p:spPr>
              <a:xfrm>
                <a:off x="1684184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FDEDAB58-BDE9-E614-2D6F-2876FC505A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F379B9D7-3DA5-48FD-9D12-4477E5E2D6FD}"/>
              </a:ext>
            </a:extLst>
          </p:cNvPr>
          <p:cNvSpPr/>
          <p:nvPr userDrawn="1"/>
        </p:nvSpPr>
        <p:spPr>
          <a:xfrm>
            <a:off x="9496425" y="2362200"/>
            <a:ext cx="1060150" cy="10668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35" name="Billede 34">
            <a:extLst>
              <a:ext uri="{FF2B5EF4-FFF2-40B4-BE49-F238E27FC236}">
                <a16:creationId xmlns:a16="http://schemas.microsoft.com/office/drawing/2014/main" id="{21B22AB0-17E6-448F-8918-54770A42A7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056" y="2787905"/>
            <a:ext cx="1445144" cy="1861821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32BA73BC-9390-4E2C-B520-F27B9CFB1FFD}"/>
              </a:ext>
            </a:extLst>
          </p:cNvPr>
          <p:cNvSpPr/>
          <p:nvPr userDrawn="1"/>
        </p:nvSpPr>
        <p:spPr>
          <a:xfrm>
            <a:off x="9919609" y="2765479"/>
            <a:ext cx="787504" cy="658896"/>
          </a:xfrm>
          <a:prstGeom prst="rect">
            <a:avLst/>
          </a:prstGeom>
          <a:noFill/>
          <a:ln w="1270">
            <a:solidFill>
              <a:schemeClr val="bg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5CAC150-A44D-4757-ACDE-52468BD0900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4" name="Tekstfelt 43">
            <a:extLst>
              <a:ext uri="{FF2B5EF4-FFF2-40B4-BE49-F238E27FC236}">
                <a16:creationId xmlns:a16="http://schemas.microsoft.com/office/drawing/2014/main" id="{CD53BFB1-6135-46F9-8203-29ED72D6EB06}"/>
              </a:ext>
            </a:extLst>
          </p:cNvPr>
          <p:cNvSpPr txBox="1"/>
          <p:nvPr userDrawn="1"/>
        </p:nvSpPr>
        <p:spPr>
          <a:xfrm>
            <a:off x="13453366" y="458836"/>
            <a:ext cx="5580592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(Danmarkskort)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selv vælge placering af de røde ikoner.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gøres ved at klikke på et af nedenstående ikoner. Derefter kan du trække ikonet hen på kortet.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OBS: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Husk at skrive, hvad de røde ikoner står for i boksen i højre hjørne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604231602"/>
      </p:ext>
    </p:extLst>
  </p:cSld>
  <p:clrMapOvr>
    <a:masterClrMapping/>
  </p:clrMapOvr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Danmarkskort (region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D87804E0-6D49-D1FB-9CF4-5CF3DB547F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99781A5B-9784-4EC6-B08A-1D87D2ABF79C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FDE77DE0-E096-48B1-BDA9-A2AF4D8ECAED}"/>
              </a:ext>
            </a:extLst>
          </p:cNvPr>
          <p:cNvSpPr txBox="1"/>
          <p:nvPr userDrawn="1"/>
        </p:nvSpPr>
        <p:spPr>
          <a:xfrm>
            <a:off x="13453366" y="458836"/>
            <a:ext cx="5580592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(Danmarkskort / regioner)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farvelægge de forskellige regioner.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gøres ved at: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1. Tryk på den ønskede region.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2. Tryk derefter på 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Formater’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i den røde menulinje.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3. 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’Farve’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i venstre side af den grå menulinje.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4.  Tryk på ‘Flere varianter’ og vælg derefter en af farverne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NB: Der må </a:t>
            </a:r>
            <a:r>
              <a:rPr lang="da-DK" sz="1400" i="0" u="sng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kun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bruges farver fra SUM </a:t>
            </a:r>
            <a:r>
              <a:rPr lang="da-DK" sz="1400" i="0" u="none" kern="1200" dirty="0" err="1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farvepaletten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34292202"/>
      </p:ext>
    </p:extLst>
  </p:cSld>
  <p:clrMapOvr>
    <a:masterClrMapping/>
  </p:clrMapOvr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koner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7B0E4600-EFE1-4387-9713-726739287864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7C46AB06-31F2-44FE-B6E2-4CB11A65963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dsholder til tekst 3">
            <a:extLst>
              <a:ext uri="{FF2B5EF4-FFF2-40B4-BE49-F238E27FC236}">
                <a16:creationId xmlns:a16="http://schemas.microsoft.com/office/drawing/2014/main" id="{30DED729-BA78-4B24-A2A2-244F25AE00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15" name="Pladsholder til tekst 3">
            <a:extLst>
              <a:ext uri="{FF2B5EF4-FFF2-40B4-BE49-F238E27FC236}">
                <a16:creationId xmlns:a16="http://schemas.microsoft.com/office/drawing/2014/main" id="{75152264-21FD-426C-9A01-BDFA4D1A53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16" name="Pladsholder til tekst 3">
            <a:extLst>
              <a:ext uri="{FF2B5EF4-FFF2-40B4-BE49-F238E27FC236}">
                <a16:creationId xmlns:a16="http://schemas.microsoft.com/office/drawing/2014/main" id="{4CECE313-F37A-4F5A-BED6-EDAB3EFE2A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83D2F935-1AE3-4988-8B1A-0341F4507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08CB408D-1E03-4858-A6E1-52E5A9B93CA2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06395F58-5499-41DF-829A-1C9635140BF0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048494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koner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082557D9-5159-4C6B-B783-A9CD5714C3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662CFC46-52D9-4252-ACC2-2F9897A45A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C580B60-253C-46CB-934C-C2362FA7B46C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6C1A2311-4C8A-4EC7-990A-F70B0EA9B1B1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512835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kon mand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A967E4B6-6D46-467B-A813-7F957DE95F88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624A4ADA-A21A-464E-8A0F-70AD6F144D5F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dsholder til tekst 3">
            <a:extLst>
              <a:ext uri="{FF2B5EF4-FFF2-40B4-BE49-F238E27FC236}">
                <a16:creationId xmlns:a16="http://schemas.microsoft.com/office/drawing/2014/main" id="{E75204FA-F1AB-4621-AD98-76ADB2A9D6E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15" name="Pladsholder til tekst 3">
            <a:extLst>
              <a:ext uri="{FF2B5EF4-FFF2-40B4-BE49-F238E27FC236}">
                <a16:creationId xmlns:a16="http://schemas.microsoft.com/office/drawing/2014/main" id="{7369B04A-52D3-49BE-BFF3-50FE10AED37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16" name="Pladsholder til tekst 3">
            <a:extLst>
              <a:ext uri="{FF2B5EF4-FFF2-40B4-BE49-F238E27FC236}">
                <a16:creationId xmlns:a16="http://schemas.microsoft.com/office/drawing/2014/main" id="{7E33457E-5A84-41E9-A856-EE12FF6C52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B2A8500B-3AF7-4944-9334-FFD21B46C5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3C600C24-B7F3-41BE-A3A0-12A7C9825559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57F8C0B3-9EA2-4B0B-A639-DD989A590D50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185956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kon mand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C0651278-053B-4345-955D-E10C7E8010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E78FC1FC-D2CC-46C3-8DC7-BC6F7254BB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8F2A2BE-60F7-4995-AF55-A2DD4807DA9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2073EF49-BF40-495F-A915-1BD74CBAFDA8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488023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kon kvinde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Lige forbindelse 22">
            <a:extLst>
              <a:ext uri="{FF2B5EF4-FFF2-40B4-BE49-F238E27FC236}">
                <a16:creationId xmlns:a16="http://schemas.microsoft.com/office/drawing/2014/main" id="{F0B93494-3DAC-7255-5AA6-CB873CBB6387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Lige forbindelse 23">
            <a:extLst>
              <a:ext uri="{FF2B5EF4-FFF2-40B4-BE49-F238E27FC236}">
                <a16:creationId xmlns:a16="http://schemas.microsoft.com/office/drawing/2014/main" id="{D29C7AC2-C10B-434F-735C-DCADD433B04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4C3C9CFA-9CFC-5D94-03B3-3D7144E294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7EEB6062-27F3-509D-127B-991DD76E87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29" name="Pladsholder til tekst 3">
            <a:extLst>
              <a:ext uri="{FF2B5EF4-FFF2-40B4-BE49-F238E27FC236}">
                <a16:creationId xmlns:a16="http://schemas.microsoft.com/office/drawing/2014/main" id="{D9631ACB-583E-0CA9-CA09-DFE0EE90C2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33429AA-AD61-ABE2-231F-FA2E125A9F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A5CC2F6E-7C6D-400A-9DE5-C820987A279B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0C48197F-B6DA-496D-8C15-B879E4E95148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081504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kon kvinde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BEC71BC-8A8A-64B0-9C7C-8FB44479D6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26ACD3-5D49-F7FE-5AA0-7387DF4201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F7172777-1E97-4E13-961C-3E00AA787AE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3446A132-FB2D-4F63-84C0-77278287AE52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4497192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idslinje (la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Rektangel: afrundede hjørner 3">
            <a:extLst>
              <a:ext uri="{FF2B5EF4-FFF2-40B4-BE49-F238E27FC236}">
                <a16:creationId xmlns:a16="http://schemas.microsoft.com/office/drawing/2014/main" id="{95110183-7CCF-4012-A19E-785E1496265C}"/>
              </a:ext>
            </a:extLst>
          </p:cNvPr>
          <p:cNvSpPr/>
          <p:nvPr userDrawn="1"/>
        </p:nvSpPr>
        <p:spPr>
          <a:xfrm>
            <a:off x="695325" y="3372223"/>
            <a:ext cx="10801350" cy="113553"/>
          </a:xfrm>
          <a:prstGeom prst="roundRect">
            <a:avLst>
              <a:gd name="adj" fmla="val 50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E763434F-B89A-99BB-92E1-9705DEF273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FC45638-6824-4B05-A136-AF868F3F4C9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0EB1C66B-B6B6-4420-B343-2429F243A274}"/>
              </a:ext>
            </a:extLst>
          </p:cNvPr>
          <p:cNvSpPr txBox="1"/>
          <p:nvPr userDrawn="1"/>
        </p:nvSpPr>
        <p:spPr>
          <a:xfrm>
            <a:off x="13453366" y="458836"/>
            <a:ext cx="5580592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(Tidslinje)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placere de mørkeblå ‘</a:t>
            </a:r>
            <a:r>
              <a:rPr lang="da-DK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dots</a:t>
            </a: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’, som du ønsker. Dette gøres ved at klikke på dem, hvorefter du kan rokere rundt på dem.</a:t>
            </a:r>
            <a:b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Den røde </a:t>
            </a:r>
            <a:r>
              <a:rPr lang="da-DK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dot</a:t>
            </a: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kan bruges, hvis du ønsker at angive, hvor langt I er, eller hvis du ønsker at skabe særlig opmærksomhed om et specifikt punkt.</a:t>
            </a: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22654981"/>
      </p:ext>
    </p:extLst>
  </p:cSld>
  <p:clrMapOvr>
    <a:masterClrMapping/>
  </p:clrMapOvr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idslinje (melle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6" name="Afrundet rektangel 54">
            <a:extLst>
              <a:ext uri="{FF2B5EF4-FFF2-40B4-BE49-F238E27FC236}">
                <a16:creationId xmlns:a16="http://schemas.microsoft.com/office/drawing/2014/main" id="{9395E927-7A84-4165-83D6-23971274A350}"/>
              </a:ext>
            </a:extLst>
          </p:cNvPr>
          <p:cNvSpPr/>
          <p:nvPr userDrawn="1"/>
        </p:nvSpPr>
        <p:spPr>
          <a:xfrm rot="10800000" flipV="1">
            <a:off x="3395942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17" name="Afrundet rektangel 55">
            <a:extLst>
              <a:ext uri="{FF2B5EF4-FFF2-40B4-BE49-F238E27FC236}">
                <a16:creationId xmlns:a16="http://schemas.microsoft.com/office/drawing/2014/main" id="{B3901117-246E-464F-A214-38BC4773BAEC}"/>
              </a:ext>
            </a:extLst>
          </p:cNvPr>
          <p:cNvSpPr/>
          <p:nvPr userDrawn="1"/>
        </p:nvSpPr>
        <p:spPr>
          <a:xfrm rot="10800000" flipV="1">
            <a:off x="429602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18" name="Afrundet rektangel 56">
            <a:extLst>
              <a:ext uri="{FF2B5EF4-FFF2-40B4-BE49-F238E27FC236}">
                <a16:creationId xmlns:a16="http://schemas.microsoft.com/office/drawing/2014/main" id="{B29204C6-0521-432D-9408-64A6D16B1B50}"/>
              </a:ext>
            </a:extLst>
          </p:cNvPr>
          <p:cNvSpPr/>
          <p:nvPr userDrawn="1"/>
        </p:nvSpPr>
        <p:spPr>
          <a:xfrm rot="10800000" flipV="1">
            <a:off x="249585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latin typeface="+mj-lt"/>
            </a:endParaRPr>
          </a:p>
        </p:txBody>
      </p:sp>
      <p:sp>
        <p:nvSpPr>
          <p:cNvPr id="19" name="Afrundet rektangel 57">
            <a:extLst>
              <a:ext uri="{FF2B5EF4-FFF2-40B4-BE49-F238E27FC236}">
                <a16:creationId xmlns:a16="http://schemas.microsoft.com/office/drawing/2014/main" id="{550BD360-B516-4E60-9B6F-5748DCECB578}"/>
              </a:ext>
            </a:extLst>
          </p:cNvPr>
          <p:cNvSpPr/>
          <p:nvPr userDrawn="1"/>
        </p:nvSpPr>
        <p:spPr>
          <a:xfrm rot="10800000" flipV="1">
            <a:off x="1595036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20" name="Afrundet rektangel 58">
            <a:extLst>
              <a:ext uri="{FF2B5EF4-FFF2-40B4-BE49-F238E27FC236}">
                <a16:creationId xmlns:a16="http://schemas.microsoft.com/office/drawing/2014/main" id="{3C2BF567-99F1-4940-9FCB-BBA0FB5BF0E4}"/>
              </a:ext>
            </a:extLst>
          </p:cNvPr>
          <p:cNvSpPr/>
          <p:nvPr userDrawn="1"/>
        </p:nvSpPr>
        <p:spPr>
          <a:xfrm rot="10800000" flipV="1">
            <a:off x="5196105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21" name="Afrundet rektangel 59">
            <a:extLst>
              <a:ext uri="{FF2B5EF4-FFF2-40B4-BE49-F238E27FC236}">
                <a16:creationId xmlns:a16="http://schemas.microsoft.com/office/drawing/2014/main" id="{4DB6FE7C-229D-4F19-9CED-44B23C204AEB}"/>
              </a:ext>
            </a:extLst>
          </p:cNvPr>
          <p:cNvSpPr/>
          <p:nvPr userDrawn="1"/>
        </p:nvSpPr>
        <p:spPr>
          <a:xfrm rot="10800000" flipV="1">
            <a:off x="6096187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Afrundet rektangel 60">
            <a:extLst>
              <a:ext uri="{FF2B5EF4-FFF2-40B4-BE49-F238E27FC236}">
                <a16:creationId xmlns:a16="http://schemas.microsoft.com/office/drawing/2014/main" id="{CA3D0502-31D7-43B0-8AD9-0837C873777D}"/>
              </a:ext>
            </a:extLst>
          </p:cNvPr>
          <p:cNvSpPr/>
          <p:nvPr userDrawn="1"/>
        </p:nvSpPr>
        <p:spPr>
          <a:xfrm rot="10800000" flipV="1">
            <a:off x="6996269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Afrundet rektangel 61">
            <a:extLst>
              <a:ext uri="{FF2B5EF4-FFF2-40B4-BE49-F238E27FC236}">
                <a16:creationId xmlns:a16="http://schemas.microsoft.com/office/drawing/2014/main" id="{223B00F4-9D56-4D3A-B682-38293AFED6D4}"/>
              </a:ext>
            </a:extLst>
          </p:cNvPr>
          <p:cNvSpPr/>
          <p:nvPr userDrawn="1"/>
        </p:nvSpPr>
        <p:spPr>
          <a:xfrm rot="10800000" flipV="1">
            <a:off x="7896350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Afrundet rektangel 62">
            <a:extLst>
              <a:ext uri="{FF2B5EF4-FFF2-40B4-BE49-F238E27FC236}">
                <a16:creationId xmlns:a16="http://schemas.microsoft.com/office/drawing/2014/main" id="{A7638C27-F6E1-4053-9BB8-7A3270FE13AB}"/>
              </a:ext>
            </a:extLst>
          </p:cNvPr>
          <p:cNvSpPr/>
          <p:nvPr userDrawn="1"/>
        </p:nvSpPr>
        <p:spPr>
          <a:xfrm rot="10800000" flipV="1">
            <a:off x="8796431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Afrundet rektangel 63">
            <a:extLst>
              <a:ext uri="{FF2B5EF4-FFF2-40B4-BE49-F238E27FC236}">
                <a16:creationId xmlns:a16="http://schemas.microsoft.com/office/drawing/2014/main" id="{E1335EE1-12B8-4B99-B24E-FD51E0F16AB2}"/>
              </a:ext>
            </a:extLst>
          </p:cNvPr>
          <p:cNvSpPr/>
          <p:nvPr userDrawn="1"/>
        </p:nvSpPr>
        <p:spPr>
          <a:xfrm rot="10800000" flipV="1">
            <a:off x="9696513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Afrundet rektangel 64">
            <a:extLst>
              <a:ext uri="{FF2B5EF4-FFF2-40B4-BE49-F238E27FC236}">
                <a16:creationId xmlns:a16="http://schemas.microsoft.com/office/drawing/2014/main" id="{C7097A14-05E4-4773-9424-B776D7791BB4}"/>
              </a:ext>
            </a:extLst>
          </p:cNvPr>
          <p:cNvSpPr/>
          <p:nvPr userDrawn="1"/>
        </p:nvSpPr>
        <p:spPr>
          <a:xfrm rot="10800000" flipV="1">
            <a:off x="10596594" y="3610184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Afrundet rektangel 65">
            <a:extLst>
              <a:ext uri="{FF2B5EF4-FFF2-40B4-BE49-F238E27FC236}">
                <a16:creationId xmlns:a16="http://schemas.microsoft.com/office/drawing/2014/main" id="{C7E863BE-E462-4235-BAD8-A37B940AB9A0}"/>
              </a:ext>
            </a:extLst>
          </p:cNvPr>
          <p:cNvSpPr/>
          <p:nvPr userDrawn="1"/>
        </p:nvSpPr>
        <p:spPr>
          <a:xfrm rot="10800000" flipV="1">
            <a:off x="695326" y="3608388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28" name="Pladsholder til tekst 28">
            <a:extLst>
              <a:ext uri="{FF2B5EF4-FFF2-40B4-BE49-F238E27FC236}">
                <a16:creationId xmlns:a16="http://schemas.microsoft.com/office/drawing/2014/main" id="{892E967D-6716-46EB-9483-6569CCD7F7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0833" y="372909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29" name="Pladsholder til tekst 28">
            <a:extLst>
              <a:ext uri="{FF2B5EF4-FFF2-40B4-BE49-F238E27FC236}">
                <a16:creationId xmlns:a16="http://schemas.microsoft.com/office/drawing/2014/main" id="{70EE362C-96C7-4280-B50D-946CC9276D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0726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0" name="Pladsholder til tekst 28">
            <a:extLst>
              <a:ext uri="{FF2B5EF4-FFF2-40B4-BE49-F238E27FC236}">
                <a16:creationId xmlns:a16="http://schemas.microsoft.com/office/drawing/2014/main" id="{E885C9E2-F94C-400C-8896-A3A6B42836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0697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1" name="Pladsholder til tekst 28">
            <a:extLst>
              <a:ext uri="{FF2B5EF4-FFF2-40B4-BE49-F238E27FC236}">
                <a16:creationId xmlns:a16="http://schemas.microsoft.com/office/drawing/2014/main" id="{AE3B8C2D-363C-4707-9F31-32D5E5507A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16584" y="373091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2" name="Pladsholder til tekst 28">
            <a:extLst>
              <a:ext uri="{FF2B5EF4-FFF2-40B4-BE49-F238E27FC236}">
                <a16:creationId xmlns:a16="http://schemas.microsoft.com/office/drawing/2014/main" id="{869F5DDD-F5EB-435E-8681-D9CF64437C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6667" y="3729089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3" name="Pladsholder til tekst 28">
            <a:extLst>
              <a:ext uri="{FF2B5EF4-FFF2-40B4-BE49-F238E27FC236}">
                <a16:creationId xmlns:a16="http://schemas.microsoft.com/office/drawing/2014/main" id="{8F3082EC-F747-4E0A-B03C-BC015D983A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07217" y="3729088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4" name="Pladsholder til tekst 28">
            <a:extLst>
              <a:ext uri="{FF2B5EF4-FFF2-40B4-BE49-F238E27FC236}">
                <a16:creationId xmlns:a16="http://schemas.microsoft.com/office/drawing/2014/main" id="{522C902B-735B-401C-B638-42D4B3D83B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297" y="3729087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5" name="Pladsholder til tekst 28">
            <a:extLst>
              <a:ext uri="{FF2B5EF4-FFF2-40B4-BE49-F238E27FC236}">
                <a16:creationId xmlns:a16="http://schemas.microsoft.com/office/drawing/2014/main" id="{F33EC6F4-6539-4916-B4DB-B0C211B48F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6909" y="3729086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6" name="Pladsholder til tekst 28">
            <a:extLst>
              <a:ext uri="{FF2B5EF4-FFF2-40B4-BE49-F238E27FC236}">
                <a16:creationId xmlns:a16="http://schemas.microsoft.com/office/drawing/2014/main" id="{EBB8C7AE-0B04-44BB-8DF4-FF18E4DF4A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07459" y="3729085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7" name="Pladsholder til tekst 28">
            <a:extLst>
              <a:ext uri="{FF2B5EF4-FFF2-40B4-BE49-F238E27FC236}">
                <a16:creationId xmlns:a16="http://schemas.microsoft.com/office/drawing/2014/main" id="{61AC2594-2E39-4755-B2E0-AABAE27320B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16702" y="3729084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8" name="Pladsholder til tekst 28">
            <a:extLst>
              <a:ext uri="{FF2B5EF4-FFF2-40B4-BE49-F238E27FC236}">
                <a16:creationId xmlns:a16="http://schemas.microsoft.com/office/drawing/2014/main" id="{E1FEA013-F7CF-481E-B8D6-1E5C0C06E95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6783" y="3729083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9" name="Pladsholder til tekst 28">
            <a:extLst>
              <a:ext uri="{FF2B5EF4-FFF2-40B4-BE49-F238E27FC236}">
                <a16:creationId xmlns:a16="http://schemas.microsoft.com/office/drawing/2014/main" id="{CF0796A8-0302-4272-A4A9-47E99A7D4FA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16865" y="3729082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40" name="Pladsholder til tekst 2">
            <a:extLst>
              <a:ext uri="{FF2B5EF4-FFF2-40B4-BE49-F238E27FC236}">
                <a16:creationId xmlns:a16="http://schemas.microsoft.com/office/drawing/2014/main" id="{BDFCDBEA-7809-4790-8043-173BC0934CC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23038" y="4290652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1" name="Pladsholder til tekst 2">
            <a:extLst>
              <a:ext uri="{FF2B5EF4-FFF2-40B4-BE49-F238E27FC236}">
                <a16:creationId xmlns:a16="http://schemas.microsoft.com/office/drawing/2014/main" id="{B76D7C93-0CA2-4AE9-A798-80497FFB6E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927675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2" name="Pladsholder til tekst 2">
            <a:extLst>
              <a:ext uri="{FF2B5EF4-FFF2-40B4-BE49-F238E27FC236}">
                <a16:creationId xmlns:a16="http://schemas.microsoft.com/office/drawing/2014/main" id="{262D1944-45C8-4A77-B8F6-2BA8EEED5C3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27921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3" name="Pladsholder til tekst 2">
            <a:extLst>
              <a:ext uri="{FF2B5EF4-FFF2-40B4-BE49-F238E27FC236}">
                <a16:creationId xmlns:a16="http://schemas.microsoft.com/office/drawing/2014/main" id="{FF322C22-E0F8-4E73-8141-5FB4E903C2D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32186" y="4290650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4" name="Højre klammeparentes 43">
            <a:extLst>
              <a:ext uri="{FF2B5EF4-FFF2-40B4-BE49-F238E27FC236}">
                <a16:creationId xmlns:a16="http://schemas.microsoft.com/office/drawing/2014/main" id="{C3CC4728-2532-4758-92E1-5A34D66BBFCB}"/>
              </a:ext>
            </a:extLst>
          </p:cNvPr>
          <p:cNvSpPr/>
          <p:nvPr userDrawn="1"/>
        </p:nvSpPr>
        <p:spPr>
          <a:xfrm rot="5400000">
            <a:off x="1997689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5" name="Højre klammeparentes 44">
            <a:extLst>
              <a:ext uri="{FF2B5EF4-FFF2-40B4-BE49-F238E27FC236}">
                <a16:creationId xmlns:a16="http://schemas.microsoft.com/office/drawing/2014/main" id="{441FF71A-8A78-41F9-88B1-AB31B0ECA900}"/>
              </a:ext>
            </a:extLst>
          </p:cNvPr>
          <p:cNvSpPr/>
          <p:nvPr userDrawn="1"/>
        </p:nvSpPr>
        <p:spPr>
          <a:xfrm rot="5400000">
            <a:off x="470232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6" name="Højre klammeparentes 45">
            <a:extLst>
              <a:ext uri="{FF2B5EF4-FFF2-40B4-BE49-F238E27FC236}">
                <a16:creationId xmlns:a16="http://schemas.microsoft.com/office/drawing/2014/main" id="{275BAFD2-0F7F-40A2-8B21-B7F5A173B453}"/>
              </a:ext>
            </a:extLst>
          </p:cNvPr>
          <p:cNvSpPr/>
          <p:nvPr userDrawn="1"/>
        </p:nvSpPr>
        <p:spPr>
          <a:xfrm rot="5400000">
            <a:off x="7402202" y="2830863"/>
            <a:ext cx="87473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7" name="Højre klammeparentes 46">
            <a:extLst>
              <a:ext uri="{FF2B5EF4-FFF2-40B4-BE49-F238E27FC236}">
                <a16:creationId xmlns:a16="http://schemas.microsoft.com/office/drawing/2014/main" id="{EF72C973-A1F0-4E5F-8CCA-BCDCA302DBA5}"/>
              </a:ext>
            </a:extLst>
          </p:cNvPr>
          <p:cNvSpPr/>
          <p:nvPr userDrawn="1"/>
        </p:nvSpPr>
        <p:spPr>
          <a:xfrm rot="5400000">
            <a:off x="1010683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A5E6B879-B655-925C-0A0C-8E6DC0E662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1427185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2E7E6A3-8982-79A4-7950-466145236B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58969010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idslinje (kor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C788505E-EACA-427F-9771-CB0856BF82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Afrundet rektangel 50">
            <a:extLst>
              <a:ext uri="{FF2B5EF4-FFF2-40B4-BE49-F238E27FC236}">
                <a16:creationId xmlns:a16="http://schemas.microsoft.com/office/drawing/2014/main" id="{B5DEBA70-41E2-4BF5-A7A0-F4084B1297D0}"/>
              </a:ext>
            </a:extLst>
          </p:cNvPr>
          <p:cNvSpPr/>
          <p:nvPr userDrawn="1"/>
        </p:nvSpPr>
        <p:spPr>
          <a:xfrm>
            <a:off x="3521614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12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4" name="Afrundet rektangel 51">
            <a:extLst>
              <a:ext uri="{FF2B5EF4-FFF2-40B4-BE49-F238E27FC236}">
                <a16:creationId xmlns:a16="http://schemas.microsoft.com/office/drawing/2014/main" id="{37CB72C7-AF31-4425-9E39-033A934C49AC}"/>
              </a:ext>
            </a:extLst>
          </p:cNvPr>
          <p:cNvSpPr/>
          <p:nvPr userDrawn="1"/>
        </p:nvSpPr>
        <p:spPr>
          <a:xfrm>
            <a:off x="3521614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5" name="Afrundet rektangel 52">
            <a:extLst>
              <a:ext uri="{FF2B5EF4-FFF2-40B4-BE49-F238E27FC236}">
                <a16:creationId xmlns:a16="http://schemas.microsoft.com/office/drawing/2014/main" id="{912563F9-A30B-423B-B0A4-23F459ECAC1C}"/>
              </a:ext>
            </a:extLst>
          </p:cNvPr>
          <p:cNvSpPr/>
          <p:nvPr userDrawn="1"/>
        </p:nvSpPr>
        <p:spPr>
          <a:xfrm>
            <a:off x="3521614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569A95AB-220E-4D00-B241-66CDBC762729}"/>
              </a:ext>
            </a:extLst>
          </p:cNvPr>
          <p:cNvGrpSpPr/>
          <p:nvPr userDrawn="1"/>
        </p:nvGrpSpPr>
        <p:grpSpPr>
          <a:xfrm>
            <a:off x="3784838" y="2604622"/>
            <a:ext cx="1662719" cy="330509"/>
            <a:chOff x="1016635" y="2292577"/>
            <a:chExt cx="1831760" cy="364110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6B48DC92-6A85-4B0E-9305-9CE5B9023CA1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15075CDF-77D4-478E-9782-7116D52AEFBF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9" name="Afrundet rektangel 56">
            <a:extLst>
              <a:ext uri="{FF2B5EF4-FFF2-40B4-BE49-F238E27FC236}">
                <a16:creationId xmlns:a16="http://schemas.microsoft.com/office/drawing/2014/main" id="{0575E2B3-DA77-4C9E-9CF5-6C26F5569753}"/>
              </a:ext>
            </a:extLst>
          </p:cNvPr>
          <p:cNvSpPr/>
          <p:nvPr userDrawn="1"/>
        </p:nvSpPr>
        <p:spPr>
          <a:xfrm>
            <a:off x="3838164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0" name="Afrundet rektangel 57">
            <a:extLst>
              <a:ext uri="{FF2B5EF4-FFF2-40B4-BE49-F238E27FC236}">
                <a16:creationId xmlns:a16="http://schemas.microsoft.com/office/drawing/2014/main" id="{D3B32CA7-411D-47C9-928B-E84462308A24}"/>
              </a:ext>
            </a:extLst>
          </p:cNvPr>
          <p:cNvSpPr/>
          <p:nvPr userDrawn="1"/>
        </p:nvSpPr>
        <p:spPr>
          <a:xfrm>
            <a:off x="5168937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1" name="Afrundet rektangel 58">
            <a:extLst>
              <a:ext uri="{FF2B5EF4-FFF2-40B4-BE49-F238E27FC236}">
                <a16:creationId xmlns:a16="http://schemas.microsoft.com/office/drawing/2014/main" id="{31C24354-6EF6-400C-917A-27D3DC399F19}"/>
              </a:ext>
            </a:extLst>
          </p:cNvPr>
          <p:cNvSpPr/>
          <p:nvPr userDrawn="1"/>
        </p:nvSpPr>
        <p:spPr>
          <a:xfrm>
            <a:off x="706465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6891" sy="96891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2" name="Afrundet rektangel 59">
            <a:extLst>
              <a:ext uri="{FF2B5EF4-FFF2-40B4-BE49-F238E27FC236}">
                <a16:creationId xmlns:a16="http://schemas.microsoft.com/office/drawing/2014/main" id="{FD743E04-22A1-44BA-8627-2AC544828CDD}"/>
              </a:ext>
            </a:extLst>
          </p:cNvPr>
          <p:cNvSpPr/>
          <p:nvPr userDrawn="1"/>
        </p:nvSpPr>
        <p:spPr>
          <a:xfrm>
            <a:off x="706465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3" name="Afrundet rektangel 60">
            <a:extLst>
              <a:ext uri="{FF2B5EF4-FFF2-40B4-BE49-F238E27FC236}">
                <a16:creationId xmlns:a16="http://schemas.microsoft.com/office/drawing/2014/main" id="{1C5FBEA1-FE23-4B5F-A95B-1D0979E51E0B}"/>
              </a:ext>
            </a:extLst>
          </p:cNvPr>
          <p:cNvSpPr/>
          <p:nvPr userDrawn="1"/>
        </p:nvSpPr>
        <p:spPr>
          <a:xfrm>
            <a:off x="706465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14" name="Gruppe 13">
            <a:extLst>
              <a:ext uri="{FF2B5EF4-FFF2-40B4-BE49-F238E27FC236}">
                <a16:creationId xmlns:a16="http://schemas.microsoft.com/office/drawing/2014/main" id="{E9138A38-8385-4436-A68F-7A7B9BD8F5C1}"/>
              </a:ext>
            </a:extLst>
          </p:cNvPr>
          <p:cNvGrpSpPr/>
          <p:nvPr userDrawn="1"/>
        </p:nvGrpSpPr>
        <p:grpSpPr>
          <a:xfrm>
            <a:off x="969689" y="2604622"/>
            <a:ext cx="1662719" cy="330509"/>
            <a:chOff x="1016635" y="2292577"/>
            <a:chExt cx="1831760" cy="364110"/>
          </a:xfrm>
        </p:grpSpPr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D05A0D27-96D3-4D3C-843B-85B7DFBD8666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3336BF99-4417-46EA-B9E2-92E2C346EFFC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17" name="Afrundet rektangel 64">
            <a:extLst>
              <a:ext uri="{FF2B5EF4-FFF2-40B4-BE49-F238E27FC236}">
                <a16:creationId xmlns:a16="http://schemas.microsoft.com/office/drawing/2014/main" id="{0E4B6EE2-DA02-40A2-AFF9-00C0FD7D8A1C}"/>
              </a:ext>
            </a:extLst>
          </p:cNvPr>
          <p:cNvSpPr/>
          <p:nvPr userDrawn="1"/>
        </p:nvSpPr>
        <p:spPr>
          <a:xfrm>
            <a:off x="1023015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8" name="Afrundet rektangel 65">
            <a:extLst>
              <a:ext uri="{FF2B5EF4-FFF2-40B4-BE49-F238E27FC236}">
                <a16:creationId xmlns:a16="http://schemas.microsoft.com/office/drawing/2014/main" id="{2F5E272C-2DDF-4141-B1DF-ACD1FFDB857E}"/>
              </a:ext>
            </a:extLst>
          </p:cNvPr>
          <p:cNvSpPr/>
          <p:nvPr userDrawn="1"/>
        </p:nvSpPr>
        <p:spPr>
          <a:xfrm>
            <a:off x="235378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9" name="Afrundet rektangel 66">
            <a:extLst>
              <a:ext uri="{FF2B5EF4-FFF2-40B4-BE49-F238E27FC236}">
                <a16:creationId xmlns:a16="http://schemas.microsoft.com/office/drawing/2014/main" id="{EF70C358-F25B-40E5-B247-1018E97C86E6}"/>
              </a:ext>
            </a:extLst>
          </p:cNvPr>
          <p:cNvSpPr/>
          <p:nvPr userDrawn="1"/>
        </p:nvSpPr>
        <p:spPr>
          <a:xfrm>
            <a:off x="6481219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0" name="Afrundet rektangel 67">
            <a:extLst>
              <a:ext uri="{FF2B5EF4-FFF2-40B4-BE49-F238E27FC236}">
                <a16:creationId xmlns:a16="http://schemas.microsoft.com/office/drawing/2014/main" id="{1196EDA8-4A72-4592-B30C-19DE3692EB2A}"/>
              </a:ext>
            </a:extLst>
          </p:cNvPr>
          <p:cNvSpPr/>
          <p:nvPr userDrawn="1"/>
        </p:nvSpPr>
        <p:spPr>
          <a:xfrm>
            <a:off x="6481219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1" name="Afrundet rektangel 68">
            <a:extLst>
              <a:ext uri="{FF2B5EF4-FFF2-40B4-BE49-F238E27FC236}">
                <a16:creationId xmlns:a16="http://schemas.microsoft.com/office/drawing/2014/main" id="{2A535B24-9258-45D0-806F-663EBAB952D1}"/>
              </a:ext>
            </a:extLst>
          </p:cNvPr>
          <p:cNvSpPr/>
          <p:nvPr userDrawn="1"/>
        </p:nvSpPr>
        <p:spPr>
          <a:xfrm>
            <a:off x="6481219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4738DBCF-C82A-4051-945A-4FBEBA290E07}"/>
              </a:ext>
            </a:extLst>
          </p:cNvPr>
          <p:cNvGrpSpPr/>
          <p:nvPr userDrawn="1"/>
        </p:nvGrpSpPr>
        <p:grpSpPr>
          <a:xfrm>
            <a:off x="6744443" y="2604622"/>
            <a:ext cx="1662719" cy="330509"/>
            <a:chOff x="1016635" y="2292577"/>
            <a:chExt cx="1831760" cy="364110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32EF117A-6407-4C93-8EB0-DA26AF5963C7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5B70133E-FF71-44AC-9ABD-CC8411221C46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25" name="Afrundet rektangel 72">
            <a:extLst>
              <a:ext uri="{FF2B5EF4-FFF2-40B4-BE49-F238E27FC236}">
                <a16:creationId xmlns:a16="http://schemas.microsoft.com/office/drawing/2014/main" id="{1CBBA8EC-4762-489B-AD8D-99563B6F01D5}"/>
              </a:ext>
            </a:extLst>
          </p:cNvPr>
          <p:cNvSpPr/>
          <p:nvPr userDrawn="1"/>
        </p:nvSpPr>
        <p:spPr>
          <a:xfrm>
            <a:off x="6797769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6" name="Afrundet rektangel 73">
            <a:extLst>
              <a:ext uri="{FF2B5EF4-FFF2-40B4-BE49-F238E27FC236}">
                <a16:creationId xmlns:a16="http://schemas.microsoft.com/office/drawing/2014/main" id="{EB1C30EA-E6A2-4F07-8359-92929B0A896C}"/>
              </a:ext>
            </a:extLst>
          </p:cNvPr>
          <p:cNvSpPr/>
          <p:nvPr userDrawn="1"/>
        </p:nvSpPr>
        <p:spPr>
          <a:xfrm>
            <a:off x="8128542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7" name="Afrundet rektangel 74">
            <a:extLst>
              <a:ext uri="{FF2B5EF4-FFF2-40B4-BE49-F238E27FC236}">
                <a16:creationId xmlns:a16="http://schemas.microsoft.com/office/drawing/2014/main" id="{05A11207-7FEA-4E83-A480-3D6C72ECD60B}"/>
              </a:ext>
            </a:extLst>
          </p:cNvPr>
          <p:cNvSpPr/>
          <p:nvPr userDrawn="1"/>
        </p:nvSpPr>
        <p:spPr>
          <a:xfrm>
            <a:off x="9296368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8596" dist="38100" dir="2700000" sx="97000" sy="97000" algn="tl" rotWithShape="0">
              <a:prstClr val="black">
                <a:alpha val="25771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8" name="Afrundet rektangel 75">
            <a:extLst>
              <a:ext uri="{FF2B5EF4-FFF2-40B4-BE49-F238E27FC236}">
                <a16:creationId xmlns:a16="http://schemas.microsoft.com/office/drawing/2014/main" id="{E2041512-A6F4-4FF0-AFFB-92F7181DA62F}"/>
              </a:ext>
            </a:extLst>
          </p:cNvPr>
          <p:cNvSpPr/>
          <p:nvPr userDrawn="1"/>
        </p:nvSpPr>
        <p:spPr>
          <a:xfrm>
            <a:off x="9296368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9" name="Afrundet rektangel 76">
            <a:extLst>
              <a:ext uri="{FF2B5EF4-FFF2-40B4-BE49-F238E27FC236}">
                <a16:creationId xmlns:a16="http://schemas.microsoft.com/office/drawing/2014/main" id="{D53CBD36-0949-4103-96F8-994872714397}"/>
              </a:ext>
            </a:extLst>
          </p:cNvPr>
          <p:cNvSpPr/>
          <p:nvPr userDrawn="1"/>
        </p:nvSpPr>
        <p:spPr>
          <a:xfrm>
            <a:off x="9296368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31A9B692-BF2C-410F-96C0-C090A52054E2}"/>
              </a:ext>
            </a:extLst>
          </p:cNvPr>
          <p:cNvGrpSpPr/>
          <p:nvPr userDrawn="1"/>
        </p:nvGrpSpPr>
        <p:grpSpPr>
          <a:xfrm>
            <a:off x="9559592" y="2604622"/>
            <a:ext cx="1662719" cy="330509"/>
            <a:chOff x="1016635" y="2292577"/>
            <a:chExt cx="1831760" cy="364110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CFBC6164-4750-4B21-8958-0A580D65172C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7D6BEB72-7F30-4F62-843E-1236F9BE7944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33" name="Afrundet rektangel 80">
            <a:extLst>
              <a:ext uri="{FF2B5EF4-FFF2-40B4-BE49-F238E27FC236}">
                <a16:creationId xmlns:a16="http://schemas.microsoft.com/office/drawing/2014/main" id="{2101C32F-CF46-492C-8AE6-36ADEEFA193E}"/>
              </a:ext>
            </a:extLst>
          </p:cNvPr>
          <p:cNvSpPr/>
          <p:nvPr userDrawn="1"/>
        </p:nvSpPr>
        <p:spPr>
          <a:xfrm>
            <a:off x="961291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34" name="Afrundet rektangel 81">
            <a:extLst>
              <a:ext uri="{FF2B5EF4-FFF2-40B4-BE49-F238E27FC236}">
                <a16:creationId xmlns:a16="http://schemas.microsoft.com/office/drawing/2014/main" id="{A53433CD-EB06-40DD-98C0-36FC74652C6A}"/>
              </a:ext>
            </a:extLst>
          </p:cNvPr>
          <p:cNvSpPr/>
          <p:nvPr userDrawn="1"/>
        </p:nvSpPr>
        <p:spPr>
          <a:xfrm>
            <a:off x="10943691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35" name="Pladsholder til tekst 3">
            <a:extLst>
              <a:ext uri="{FF2B5EF4-FFF2-40B4-BE49-F238E27FC236}">
                <a16:creationId xmlns:a16="http://schemas.microsoft.com/office/drawing/2014/main" id="{FDB8F8E9-F68B-4252-A436-F6006B100A5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053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BA3CFF73-845C-4EB5-9B53-3599BEE40C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053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C6B375D6-8212-42DB-8850-E7317589AE7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50202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8" name="Pladsholder til tekst 3">
            <a:extLst>
              <a:ext uri="{FF2B5EF4-FFF2-40B4-BE49-F238E27FC236}">
                <a16:creationId xmlns:a16="http://schemas.microsoft.com/office/drawing/2014/main" id="{BA330EA0-4421-410A-A510-5AFCFF7EB9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50202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9" name="Pladsholder til tekst 3">
            <a:extLst>
              <a:ext uri="{FF2B5EF4-FFF2-40B4-BE49-F238E27FC236}">
                <a16:creationId xmlns:a16="http://schemas.microsoft.com/office/drawing/2014/main" id="{D75D1C88-7CEA-4059-9E1C-CCED43FBC9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09807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0" name="Pladsholder til tekst 3">
            <a:extLst>
              <a:ext uri="{FF2B5EF4-FFF2-40B4-BE49-F238E27FC236}">
                <a16:creationId xmlns:a16="http://schemas.microsoft.com/office/drawing/2014/main" id="{1BA87ADF-A200-4A20-952B-64806606CF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09807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7C7763ED-5D8C-4B45-8BA2-42436DE44A4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24956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2" name="Pladsholder til tekst 3">
            <a:extLst>
              <a:ext uri="{FF2B5EF4-FFF2-40B4-BE49-F238E27FC236}">
                <a16:creationId xmlns:a16="http://schemas.microsoft.com/office/drawing/2014/main" id="{20F365AF-96D4-4EA6-B886-7528A5669B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24956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3" name="Pladsholder til slidenummer 1">
            <a:extLst>
              <a:ext uri="{FF2B5EF4-FFF2-40B4-BE49-F238E27FC236}">
                <a16:creationId xmlns:a16="http://schemas.microsoft.com/office/drawing/2014/main" id="{B2C54960-4899-B21C-5C31-21961B6333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6278296"/>
      </p:ext>
    </p:extLst>
  </p:cSld>
  <p:clrMapOvr>
    <a:masterClrMapping/>
  </p:clrMapOvr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Overskrift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AF4A6902-95F3-4B52-AAAD-F115EFA10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126C86-9DB2-4966-BB18-9661049BC01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598348"/>
            <a:ext cx="10752002" cy="3074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rgbClr val="001F33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der stå en undertitel</a:t>
            </a:r>
          </a:p>
          <a:p>
            <a:pPr lvl="0"/>
            <a:endParaRPr lang="da-DK" noProof="0" dirty="0"/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AEA0619E-41A4-601E-3379-01374953BE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53352741"/>
      </p:ext>
    </p:extLst>
  </p:cSld>
  <p:clrMapOvr>
    <a:masterClrMapping/>
  </p:clrMapOvr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6EA36D69-DEE3-B225-6FF8-5E781F63FD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24144565"/>
      </p:ext>
    </p:extLst>
  </p:cSld>
  <p:clrMapOvr>
    <a:masterClrMapping/>
  </p:clrMapOvr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mt slide med side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CC6BA05-C0DC-D06A-9FA1-AF7607BE94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91681433"/>
      </p:ext>
    </p:extLst>
  </p:cSld>
  <p:clrMapOvr>
    <a:masterClrMapping/>
  </p:clrMapOvr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om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653202"/>
      </p:ext>
    </p:extLst>
  </p:cSld>
  <p:clrMapOvr>
    <a:masterClrMapping/>
  </p:clrMapOvr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Projektoversigt eller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>
            <a:extLst>
              <a:ext uri="{FF2B5EF4-FFF2-40B4-BE49-F238E27FC236}">
                <a16:creationId xmlns:a16="http://schemas.microsoft.com/office/drawing/2014/main" id="{A5214F8E-3C9C-412A-B3C8-5DBEB06716BE}"/>
              </a:ext>
            </a:extLst>
          </p:cNvPr>
          <p:cNvSpPr txBox="1"/>
          <p:nvPr userDrawn="1"/>
        </p:nvSpPr>
        <p:spPr>
          <a:xfrm>
            <a:off x="611063" y="5852338"/>
            <a:ext cx="7097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Status</a:t>
            </a:r>
            <a:r>
              <a:rPr lang="da-DK" sz="1200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:</a:t>
            </a:r>
          </a:p>
        </p:txBody>
      </p:sp>
      <p:sp>
        <p:nvSpPr>
          <p:cNvPr id="16" name="Title Placeholder 6">
            <a:extLst>
              <a:ext uri="{FF2B5EF4-FFF2-40B4-BE49-F238E27FC236}">
                <a16:creationId xmlns:a16="http://schemas.microsoft.com/office/drawing/2014/main" id="{1D4CAD90-325E-4E40-8D17-2AE8925D74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7084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 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5B6BC2-A808-3A02-DD1A-80C269A53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28F896F-1622-4014-B64D-985F3437CC2F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4BCB091-5334-490E-816B-B2DDB9EA4924}"/>
              </a:ext>
            </a:extLst>
          </p:cNvPr>
          <p:cNvSpPr txBox="1"/>
          <p:nvPr userDrawn="1"/>
        </p:nvSpPr>
        <p:spPr>
          <a:xfrm>
            <a:off x="13453366" y="458836"/>
            <a:ext cx="5580592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(Projektoversigt / projektstatus)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Sæt flueben eller kryds ved dine igangværende projekter.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 Dette gøres ved at klikke på fluebenet eller krydset. 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Herefter kan du trække det hen i skemaet og placere dem som ønsket. 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 Hvis du ønsker flere flueben eller krydser, kan du højreklikke og trykke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Kopiér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og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Sæt ind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’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sz="1400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  <a:p>
            <a:br>
              <a:rPr lang="da-DK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15739319"/>
      </p:ext>
    </p:extLst>
  </p:cSld>
  <p:clrMapOvr>
    <a:masterClrMapping/>
  </p:clrMapOvr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frundet rektangel 11">
            <a:extLst>
              <a:ext uri="{FF2B5EF4-FFF2-40B4-BE49-F238E27FC236}">
                <a16:creationId xmlns:a16="http://schemas.microsoft.com/office/drawing/2014/main" id="{C5C42FF9-9673-4E08-81A1-49E4D9F81E4A}"/>
              </a:ext>
            </a:extLst>
          </p:cNvPr>
          <p:cNvSpPr/>
          <p:nvPr userDrawn="1"/>
        </p:nvSpPr>
        <p:spPr>
          <a:xfrm flipV="1">
            <a:off x="695325" y="3416562"/>
            <a:ext cx="10801350" cy="19953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  <a:alpha val="7960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11E5D32-3A7F-4148-8A0B-F4B877D6BB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53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46DC6A4-BF6D-467D-9039-41C5F8610637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1353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3C64FB1-2590-454B-9B58-4549EC9F05B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29791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252CC1A-4A35-4025-8628-D92B187B0B5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29791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29DF20D-0A3A-41CD-9784-5A293293CD6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6047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8A679BD-F529-48D8-ABD9-9EA8FC606C3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6047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33E3472-E396-44E3-A18E-0ED0D3C2932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2303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A268223-AEAF-4896-A1CF-B1314001BBE4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2303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600A25B-30B6-4ABA-B289-3E3722D627F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78559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504D582-9CEE-4B62-8D8E-3CB55E41FE0E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8559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F0DA25CD-2F61-4CF2-A1BE-1472C8E1E488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481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1418BE0B-420B-43F4-9635-DAD3619EB861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9481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20" name="Pladsholder til tekst 4">
            <a:extLst>
              <a:ext uri="{FF2B5EF4-FFF2-40B4-BE49-F238E27FC236}">
                <a16:creationId xmlns:a16="http://schemas.microsoft.com/office/drawing/2014/main" id="{40A8EA75-3349-4C10-BAC5-3D984E0260C9}"/>
              </a:ext>
            </a:extLst>
          </p:cNvPr>
          <p:cNvSpPr txBox="1">
            <a:spLocks/>
          </p:cNvSpPr>
          <p:nvPr userDrawn="1"/>
        </p:nvSpPr>
        <p:spPr>
          <a:xfrm>
            <a:off x="669926" y="3072860"/>
            <a:ext cx="1356309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l"/>
            <a:r>
              <a:rPr lang="da-DK" sz="1200" b="1" dirty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rPr>
              <a:t>Projektstart</a:t>
            </a:r>
          </a:p>
        </p:txBody>
      </p:sp>
      <p:sp>
        <p:nvSpPr>
          <p:cNvPr id="21" name="Pladsholder til tekst 4">
            <a:extLst>
              <a:ext uri="{FF2B5EF4-FFF2-40B4-BE49-F238E27FC236}">
                <a16:creationId xmlns:a16="http://schemas.microsoft.com/office/drawing/2014/main" id="{A4C37574-DD7C-491A-98AD-ED6BC692E821}"/>
              </a:ext>
            </a:extLst>
          </p:cNvPr>
          <p:cNvSpPr txBox="1">
            <a:spLocks/>
          </p:cNvSpPr>
          <p:nvPr userDrawn="1"/>
        </p:nvSpPr>
        <p:spPr>
          <a:xfrm>
            <a:off x="9846360" y="3081915"/>
            <a:ext cx="1675714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r"/>
            <a:r>
              <a:rPr lang="da-DK" sz="1200" b="1" dirty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rPr>
              <a:t>Projektafslutning</a:t>
            </a:r>
          </a:p>
        </p:txBody>
      </p:sp>
      <p:pic>
        <p:nvPicPr>
          <p:cNvPr id="22" name="Billede 21">
            <a:extLst>
              <a:ext uri="{FF2B5EF4-FFF2-40B4-BE49-F238E27FC236}">
                <a16:creationId xmlns:a16="http://schemas.microsoft.com/office/drawing/2014/main" id="{6C219055-0F17-4A05-9197-4F04EE587A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32279" y="3174763"/>
            <a:ext cx="162830" cy="92808"/>
          </a:xfrm>
          <a:prstGeom prst="rect">
            <a:avLst/>
          </a:prstGeom>
        </p:spPr>
      </p:pic>
      <p:sp>
        <p:nvSpPr>
          <p:cNvPr id="36" name="Title Placeholder 6">
            <a:extLst>
              <a:ext uri="{FF2B5EF4-FFF2-40B4-BE49-F238E27FC236}">
                <a16:creationId xmlns:a16="http://schemas.microsoft.com/office/drawing/2014/main" id="{B2D9DFE5-9447-4E25-B7B9-55D8A925E1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10BD669-57D0-F929-5744-0C955ED0BC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02C1BECD-4AF6-4C0E-A902-E596A3DF226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4C0C16B3-E963-49A7-B2CF-84B31E1C9935}"/>
              </a:ext>
            </a:extLst>
          </p:cNvPr>
          <p:cNvSpPr txBox="1"/>
          <p:nvPr userDrawn="1"/>
        </p:nvSpPr>
        <p:spPr>
          <a:xfrm>
            <a:off x="13453366" y="458836"/>
            <a:ext cx="5580592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(Projektstatus)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Den mørkeblå linje angiver, hvor langt I er i processen.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Hvis du ønsker at formindske eller forlænge den mørkeblå linje, skal du klikke på den. Herefter kan du trække i den.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Husk at placere det røde ikon der, hvor I er nået til.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215543297"/>
      </p:ext>
    </p:extLst>
  </p:cSld>
  <p:clrMapOvr>
    <a:masterClrMapping/>
  </p:clrMapOvr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Projektoversigt eller tids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7">
            <a:extLst>
              <a:ext uri="{FF2B5EF4-FFF2-40B4-BE49-F238E27FC236}">
                <a16:creationId xmlns:a16="http://schemas.microsoft.com/office/drawing/2014/main" id="{F888B74E-7F79-448A-876A-33B81B955D35}"/>
              </a:ext>
            </a:extLst>
          </p:cNvPr>
          <p:cNvCxnSpPr>
            <a:cxnSpLocks/>
          </p:cNvCxnSpPr>
          <p:nvPr userDrawn="1"/>
        </p:nvCxnSpPr>
        <p:spPr>
          <a:xfrm>
            <a:off x="706812" y="5772344"/>
            <a:ext cx="10790238" cy="0"/>
          </a:xfrm>
          <a:prstGeom prst="line">
            <a:avLst/>
          </a:prstGeom>
          <a:ln w="47625" cap="rnd" cmpd="sng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7">
            <a:extLst>
              <a:ext uri="{FF2B5EF4-FFF2-40B4-BE49-F238E27FC236}">
                <a16:creationId xmlns:a16="http://schemas.microsoft.com/office/drawing/2014/main" id="{6F664E9A-2003-47AD-AE06-1E9B5F4DF05E}"/>
              </a:ext>
            </a:extLst>
          </p:cNvPr>
          <p:cNvCxnSpPr>
            <a:cxnSpLocks/>
          </p:cNvCxnSpPr>
          <p:nvPr userDrawn="1"/>
        </p:nvCxnSpPr>
        <p:spPr>
          <a:xfrm>
            <a:off x="706812" y="5238944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7">
            <a:extLst>
              <a:ext uri="{FF2B5EF4-FFF2-40B4-BE49-F238E27FC236}">
                <a16:creationId xmlns:a16="http://schemas.microsoft.com/office/drawing/2014/main" id="{5C5961E7-1FC9-42F7-8A3F-BFCC4A70DF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47202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265BCE03-FD74-4B44-BA95-9C4EF0B2B920}"/>
              </a:ext>
            </a:extLst>
          </p:cNvPr>
          <p:cNvCxnSpPr>
            <a:cxnSpLocks/>
          </p:cNvCxnSpPr>
          <p:nvPr userDrawn="1"/>
        </p:nvCxnSpPr>
        <p:spPr>
          <a:xfrm>
            <a:off x="706812" y="418179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7">
            <a:extLst>
              <a:ext uri="{FF2B5EF4-FFF2-40B4-BE49-F238E27FC236}">
                <a16:creationId xmlns:a16="http://schemas.microsoft.com/office/drawing/2014/main" id="{F90B6FBE-72DF-472D-B8CF-2F94BBAB0C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363918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7">
            <a:extLst>
              <a:ext uri="{FF2B5EF4-FFF2-40B4-BE49-F238E27FC236}">
                <a16:creationId xmlns:a16="http://schemas.microsoft.com/office/drawing/2014/main" id="{DB5BDBFA-9D73-4720-BF55-7A629FB459B8}"/>
              </a:ext>
            </a:extLst>
          </p:cNvPr>
          <p:cNvCxnSpPr>
            <a:cxnSpLocks/>
          </p:cNvCxnSpPr>
          <p:nvPr userDrawn="1"/>
        </p:nvCxnSpPr>
        <p:spPr>
          <a:xfrm>
            <a:off x="706812" y="309943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2F5DF9-5C69-4801-A439-005B6FB911D9}"/>
              </a:ext>
            </a:extLst>
          </p:cNvPr>
          <p:cNvCxnSpPr>
            <a:cxnSpLocks/>
          </p:cNvCxnSpPr>
          <p:nvPr userDrawn="1"/>
        </p:nvCxnSpPr>
        <p:spPr>
          <a:xfrm>
            <a:off x="706812" y="256095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felt 8">
            <a:extLst>
              <a:ext uri="{FF2B5EF4-FFF2-40B4-BE49-F238E27FC236}">
                <a16:creationId xmlns:a16="http://schemas.microsoft.com/office/drawing/2014/main" id="{56C83B23-8477-4505-BA44-33FAF6733999}"/>
              </a:ext>
            </a:extLst>
          </p:cNvPr>
          <p:cNvSpPr txBox="1"/>
          <p:nvPr userDrawn="1"/>
        </p:nvSpPr>
        <p:spPr>
          <a:xfrm>
            <a:off x="706812" y="5918648"/>
            <a:ext cx="107902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0" i="0" dirty="0">
                <a:solidFill>
                  <a:srgbClr val="011E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Jan. 	Feb.	Mar.	Apr.	Maj.	Jun.	Juli	Aug.	Sep.	Okt.	Nov. 	Dec.</a:t>
            </a:r>
          </a:p>
        </p:txBody>
      </p:sp>
      <p:cxnSp>
        <p:nvCxnSpPr>
          <p:cNvPr id="10" name="Straight Connector 7">
            <a:extLst>
              <a:ext uri="{FF2B5EF4-FFF2-40B4-BE49-F238E27FC236}">
                <a16:creationId xmlns:a16="http://schemas.microsoft.com/office/drawing/2014/main" id="{0AE0B6E8-83A4-4605-945E-67885F1ABF61}"/>
              </a:ext>
            </a:extLst>
          </p:cNvPr>
          <p:cNvCxnSpPr>
            <a:cxnSpLocks/>
          </p:cNvCxnSpPr>
          <p:nvPr userDrawn="1"/>
        </p:nvCxnSpPr>
        <p:spPr>
          <a:xfrm>
            <a:off x="709590" y="21011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Placeholder 6">
            <a:extLst>
              <a:ext uri="{FF2B5EF4-FFF2-40B4-BE49-F238E27FC236}">
                <a16:creationId xmlns:a16="http://schemas.microsoft.com/office/drawing/2014/main" id="{41929476-A7FF-4795-B141-E531F05BF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B161C7FD-FF4C-EC12-F2B2-B7E8AD44E1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63BA8F3D-1E81-4E6F-8C9B-04869591CE1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FE614064-4805-4174-8238-92115502D1E0}"/>
              </a:ext>
            </a:extLst>
          </p:cNvPr>
          <p:cNvSpPr txBox="1"/>
          <p:nvPr userDrawn="1"/>
        </p:nvSpPr>
        <p:spPr>
          <a:xfrm>
            <a:off x="13453366" y="458836"/>
            <a:ext cx="558059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(Projektoversigt / tidsplan)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slide kan enten bruges som en projektoversigt eller tidsplan for hele året. Her kan du skrive forskellige projekter ind i de blå kasser og placere dem som ønsket.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i den blå boks, skal du klikke på boksen. Herefter kan du placere boksen som ønsket, gøre den mindre eller redigere i teksten.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87411425"/>
      </p:ext>
    </p:extLst>
  </p:cSld>
  <p:clrMapOvr>
    <a:masterClrMapping/>
  </p:clrMapOvr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Højre klammeparentes 26">
            <a:extLst>
              <a:ext uri="{FF2B5EF4-FFF2-40B4-BE49-F238E27FC236}">
                <a16:creationId xmlns:a16="http://schemas.microsoft.com/office/drawing/2014/main" id="{249F7427-D09B-4E74-A940-C283667EEFD4}"/>
              </a:ext>
            </a:extLst>
          </p:cNvPr>
          <p:cNvSpPr/>
          <p:nvPr userDrawn="1"/>
        </p:nvSpPr>
        <p:spPr>
          <a:xfrm rot="10800000">
            <a:off x="4503518" y="1268413"/>
            <a:ext cx="211992" cy="4321173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28" name="Højre klammeparentes 27">
            <a:extLst>
              <a:ext uri="{FF2B5EF4-FFF2-40B4-BE49-F238E27FC236}">
                <a16:creationId xmlns:a16="http://schemas.microsoft.com/office/drawing/2014/main" id="{C7624977-3C68-4057-AB54-5460925FE3EC}"/>
              </a:ext>
            </a:extLst>
          </p:cNvPr>
          <p:cNvSpPr/>
          <p:nvPr userDrawn="1"/>
        </p:nvSpPr>
        <p:spPr>
          <a:xfrm rot="10800000">
            <a:off x="7547653" y="957765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29" name="Højre klammeparentes 28">
            <a:extLst>
              <a:ext uri="{FF2B5EF4-FFF2-40B4-BE49-F238E27FC236}">
                <a16:creationId xmlns:a16="http://schemas.microsoft.com/office/drawing/2014/main" id="{16E18BCE-9320-4CB4-A1E9-38000785E698}"/>
              </a:ext>
            </a:extLst>
          </p:cNvPr>
          <p:cNvSpPr/>
          <p:nvPr userDrawn="1"/>
        </p:nvSpPr>
        <p:spPr>
          <a:xfrm rot="10800000">
            <a:off x="7547653" y="269086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31" name="Højre klammeparentes 30">
            <a:extLst>
              <a:ext uri="{FF2B5EF4-FFF2-40B4-BE49-F238E27FC236}">
                <a16:creationId xmlns:a16="http://schemas.microsoft.com/office/drawing/2014/main" id="{44394649-1AB5-49CF-974C-888DE4222AE5}"/>
              </a:ext>
            </a:extLst>
          </p:cNvPr>
          <p:cNvSpPr/>
          <p:nvPr userDrawn="1"/>
        </p:nvSpPr>
        <p:spPr>
          <a:xfrm rot="10800000">
            <a:off x="7547653" y="439813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37" name="Title Placeholder 6">
            <a:extLst>
              <a:ext uri="{FF2B5EF4-FFF2-40B4-BE49-F238E27FC236}">
                <a16:creationId xmlns:a16="http://schemas.microsoft.com/office/drawing/2014/main" id="{B3991A0B-6F5E-4EF4-83D7-010F05C015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FEDC726-BB6F-25D7-B430-91D843BCAB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1A5DD030-6FDA-47F3-BCAD-A198A05625A6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45B08493-1BB8-42A2-A1FD-87EB1360FBA9}"/>
              </a:ext>
            </a:extLst>
          </p:cNvPr>
          <p:cNvSpPr txBox="1"/>
          <p:nvPr userDrawn="1"/>
        </p:nvSpPr>
        <p:spPr>
          <a:xfrm>
            <a:off x="13453366" y="458836"/>
            <a:ext cx="5580592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(Organisering)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På </a:t>
            </a:r>
            <a:r>
              <a:rPr kumimoji="0" lang="da-DK" altLang="da-DK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slidet</a:t>
            </a: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tydeliggøres projektets organisering. </a:t>
            </a:r>
            <a:b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Ethvert projekt har som minimum en projektejer og en projektleder, mens de resterende roller afhænger af projektets kompleksitet m.m.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42849305"/>
      </p:ext>
    </p:extLst>
  </p:cSld>
  <p:clrMapOvr>
    <a:masterClrMapping/>
  </p:clrMapOvr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logo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93E58B11-D632-4337-8EB3-F2102D76E0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355" y="2179515"/>
            <a:ext cx="4641289" cy="162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958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v</a:t>
            </a:r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01F87481-80B5-4D1E-90B4-A19E5D3DE9B0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2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DD65BD32-BC51-48FD-62A0-47E16A99DB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45079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logo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307AC0F-849D-4449-A0ED-8E4A19DBF6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472824"/>
      </p:ext>
    </p:extLst>
  </p:cSld>
  <p:clrMapOvr>
    <a:masterClrMapping/>
  </p:clrMapOvr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logo (hvi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DE37CF8-422B-4DCF-AF0F-081D55C14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265969"/>
      </p:ext>
    </p:extLst>
  </p:cSld>
  <p:clrMapOvr>
    <a:masterClrMapping/>
  </p:clrMapOvr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krone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828F293E-E83C-F086-274F-04C892A974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210" y="1881155"/>
            <a:ext cx="3045333" cy="269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481526"/>
      </p:ext>
    </p:extLst>
  </p:cSld>
  <p:clrMapOvr>
    <a:masterClrMapping/>
  </p:clrMapOvr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krone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FBF7CDE-101C-441F-A1C1-449B3A4121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973159"/>
      </p:ext>
    </p:extLst>
  </p:cSld>
  <p:clrMapOvr>
    <a:masterClrMapping/>
  </p:clrMapOvr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krone (hvid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F8F09FA-298F-DB4D-893E-0A67C6EE63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87330"/>
      </p:ext>
    </p:extLst>
  </p:cSld>
  <p:clrMapOvr>
    <a:masterClrMapping/>
  </p:clrMapOvr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ilogo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6B962928-CBF7-4DDD-A469-E76C880EA5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554" y="2838204"/>
            <a:ext cx="1190503" cy="1134621"/>
          </a:xfrm>
          <a:prstGeom prst="rect">
            <a:avLst/>
          </a:prstGeom>
        </p:spPr>
      </p:pic>
      <p:pic>
        <p:nvPicPr>
          <p:cNvPr id="5" name="Billede 4" descr="Et billede, der indeholder tekst, clipart&#10;&#10;Automatisk genereret beskrivelse">
            <a:extLst>
              <a:ext uri="{FF2B5EF4-FFF2-40B4-BE49-F238E27FC236}">
                <a16:creationId xmlns:a16="http://schemas.microsoft.com/office/drawing/2014/main" id="{FA9EECBB-4DF2-494E-AD18-37A4A52850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93535" y="1686999"/>
            <a:ext cx="988016" cy="1005051"/>
          </a:xfrm>
          <a:prstGeom prst="rect">
            <a:avLst/>
          </a:prstGeom>
        </p:spPr>
      </p:pic>
      <p:pic>
        <p:nvPicPr>
          <p:cNvPr id="6" name="Billede 5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07F83840-5FF8-451A-B645-E333C837946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601557" y="2885494"/>
            <a:ext cx="1171972" cy="1040040"/>
          </a:xfrm>
          <a:prstGeom prst="rect">
            <a:avLst/>
          </a:prstGeom>
        </p:spPr>
      </p:pic>
      <p:pic>
        <p:nvPicPr>
          <p:cNvPr id="7" name="Billede 6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34ED3E3E-C7E3-4A00-85B0-6C1109F9440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207346" y="1686999"/>
            <a:ext cx="1061977" cy="1005051"/>
          </a:xfrm>
          <a:prstGeom prst="rect">
            <a:avLst/>
          </a:prstGeom>
        </p:spPr>
      </p:pic>
      <p:grpSp>
        <p:nvGrpSpPr>
          <p:cNvPr id="8" name="Gruppe 7">
            <a:extLst>
              <a:ext uri="{FF2B5EF4-FFF2-40B4-BE49-F238E27FC236}">
                <a16:creationId xmlns:a16="http://schemas.microsoft.com/office/drawing/2014/main" id="{9665DADB-EE74-463D-A613-C2CD73781BFF}"/>
              </a:ext>
            </a:extLst>
          </p:cNvPr>
          <p:cNvGrpSpPr/>
          <p:nvPr userDrawn="1"/>
        </p:nvGrpSpPr>
        <p:grpSpPr>
          <a:xfrm>
            <a:off x="5111318" y="2973322"/>
            <a:ext cx="879167" cy="864384"/>
            <a:chOff x="5226346" y="3429000"/>
            <a:chExt cx="4352036" cy="4278857"/>
          </a:xfrm>
        </p:grpSpPr>
        <p:pic>
          <p:nvPicPr>
            <p:cNvPr id="9" name="Billede 8">
              <a:extLst>
                <a:ext uri="{FF2B5EF4-FFF2-40B4-BE49-F238E27FC236}">
                  <a16:creationId xmlns:a16="http://schemas.microsoft.com/office/drawing/2014/main" id="{D67599B9-B626-4DD3-A102-F6C9C5E880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99821" y="4532460"/>
              <a:ext cx="1619498" cy="1619498"/>
            </a:xfrm>
            <a:prstGeom prst="rect">
              <a:avLst/>
            </a:prstGeom>
          </p:spPr>
        </p:pic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3509CCB4-129C-4BFD-A927-1FC225117DAF}"/>
                </a:ext>
              </a:extLst>
            </p:cNvPr>
            <p:cNvSpPr/>
            <p:nvPr/>
          </p:nvSpPr>
          <p:spPr>
            <a:xfrm>
              <a:off x="5991326" y="4022095"/>
              <a:ext cx="2727993" cy="302177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1" name="Billede 10">
              <a:extLst>
                <a:ext uri="{FF2B5EF4-FFF2-40B4-BE49-F238E27FC236}">
                  <a16:creationId xmlns:a16="http://schemas.microsoft.com/office/drawing/2014/main" id="{35519431-6D8E-40B2-91B7-446A8C9F51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2123" r="12230" b="25625"/>
            <a:stretch/>
          </p:blipFill>
          <p:spPr>
            <a:xfrm>
              <a:off x="5226346" y="3429000"/>
              <a:ext cx="4352036" cy="4278857"/>
            </a:xfrm>
            <a:prstGeom prst="rect">
              <a:avLst/>
            </a:prstGeom>
          </p:spPr>
        </p:pic>
      </p:grp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ABF30486-0580-4FDB-8BAC-120945B3A092}"/>
              </a:ext>
            </a:extLst>
          </p:cNvPr>
          <p:cNvGrpSpPr/>
          <p:nvPr userDrawn="1"/>
        </p:nvGrpSpPr>
        <p:grpSpPr>
          <a:xfrm>
            <a:off x="5056893" y="1704034"/>
            <a:ext cx="988016" cy="988017"/>
            <a:chOff x="821377" y="996402"/>
            <a:chExt cx="1887466" cy="1887466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F2CA347-F18F-49E3-87B3-8627D6451619}"/>
                </a:ext>
              </a:extLst>
            </p:cNvPr>
            <p:cNvSpPr/>
            <p:nvPr/>
          </p:nvSpPr>
          <p:spPr>
            <a:xfrm>
              <a:off x="821377" y="996402"/>
              <a:ext cx="1887466" cy="188746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4" name="Billede 13">
              <a:extLst>
                <a:ext uri="{FF2B5EF4-FFF2-40B4-BE49-F238E27FC236}">
                  <a16:creationId xmlns:a16="http://schemas.microsoft.com/office/drawing/2014/main" id="{73C2EC17-025B-45C3-B7B8-3C27E30E57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21377" y="1006164"/>
              <a:ext cx="1877704" cy="1877704"/>
            </a:xfrm>
            <a:prstGeom prst="rect">
              <a:avLst/>
            </a:prstGeom>
          </p:spPr>
        </p:pic>
      </p:grpSp>
      <p:pic>
        <p:nvPicPr>
          <p:cNvPr id="15" name="Billede 14">
            <a:extLst>
              <a:ext uri="{FF2B5EF4-FFF2-40B4-BE49-F238E27FC236}">
                <a16:creationId xmlns:a16="http://schemas.microsoft.com/office/drawing/2014/main" id="{92CBC6FC-8090-4F74-B47B-97737EF7AFD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908802" y="4000592"/>
            <a:ext cx="1659065" cy="1170410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0E63D130-6D61-48C9-B339-22C3A6AEADA6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8781559" y="1692039"/>
            <a:ext cx="1501639" cy="1061159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3273BB4B-B040-4B04-9EE5-7D118784298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86600" y="4114075"/>
            <a:ext cx="1070411" cy="947229"/>
          </a:xfrm>
          <a:prstGeom prst="rect">
            <a:avLst/>
          </a:prstGeom>
        </p:spPr>
      </p:pic>
      <p:sp>
        <p:nvSpPr>
          <p:cNvPr id="18" name="Tekstfelt 17">
            <a:extLst>
              <a:ext uri="{FF2B5EF4-FFF2-40B4-BE49-F238E27FC236}">
                <a16:creationId xmlns:a16="http://schemas.microsoft.com/office/drawing/2014/main" id="{CEAF154F-9795-455B-8446-7DF4DF4EFBC2}"/>
              </a:ext>
            </a:extLst>
          </p:cNvPr>
          <p:cNvSpPr txBox="1"/>
          <p:nvPr userDrawn="1"/>
        </p:nvSpPr>
        <p:spPr>
          <a:xfrm>
            <a:off x="7517807" y="4045641"/>
            <a:ext cx="16590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60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UFG</a:t>
            </a:r>
          </a:p>
        </p:txBody>
      </p: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F0A2E0BC-666E-4FA9-BA7D-3D755374F284}"/>
              </a:ext>
            </a:extLst>
          </p:cNvPr>
          <p:cNvGrpSpPr/>
          <p:nvPr userDrawn="1"/>
        </p:nvGrpSpPr>
        <p:grpSpPr>
          <a:xfrm>
            <a:off x="2212900" y="2880080"/>
            <a:ext cx="1050868" cy="1050869"/>
            <a:chOff x="1878898" y="2480122"/>
            <a:chExt cx="1693326" cy="1693326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F2E20F7C-5A5C-48E0-8F41-E91077735851}"/>
                </a:ext>
              </a:extLst>
            </p:cNvPr>
            <p:cNvSpPr/>
            <p:nvPr/>
          </p:nvSpPr>
          <p:spPr>
            <a:xfrm>
              <a:off x="1878898" y="2480122"/>
              <a:ext cx="1693326" cy="1693326"/>
            </a:xfrm>
            <a:prstGeom prst="ellipse">
              <a:avLst/>
            </a:prstGeom>
            <a:solidFill>
              <a:srgbClr val="D000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1" name="Billede 20">
              <a:extLst>
                <a:ext uri="{FF2B5EF4-FFF2-40B4-BE49-F238E27FC236}">
                  <a16:creationId xmlns:a16="http://schemas.microsoft.com/office/drawing/2014/main" id="{8D594216-6142-45AC-ACBE-7C56197821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30319" t="16633" r="33520" b="19181"/>
            <a:stretch/>
          </p:blipFill>
          <p:spPr>
            <a:xfrm>
              <a:off x="2175763" y="2753540"/>
              <a:ext cx="1099596" cy="1122744"/>
            </a:xfrm>
            <a:prstGeom prst="rect">
              <a:avLst/>
            </a:prstGeom>
          </p:spPr>
        </p:pic>
      </p:grp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5192B314-FCDD-4437-A207-AD004E8A2EFE}"/>
              </a:ext>
            </a:extLst>
          </p:cNvPr>
          <p:cNvGrpSpPr/>
          <p:nvPr userDrawn="1"/>
        </p:nvGrpSpPr>
        <p:grpSpPr>
          <a:xfrm>
            <a:off x="7776509" y="2902988"/>
            <a:ext cx="1005050" cy="1005052"/>
            <a:chOff x="7926169" y="2396294"/>
            <a:chExt cx="1693325" cy="1693327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43942B94-8D54-4C2F-901F-F54ABF89F860}"/>
                </a:ext>
              </a:extLst>
            </p:cNvPr>
            <p:cNvSpPr/>
            <p:nvPr/>
          </p:nvSpPr>
          <p:spPr>
            <a:xfrm>
              <a:off x="7926169" y="2396294"/>
              <a:ext cx="1693325" cy="1693327"/>
            </a:xfrm>
            <a:prstGeom prst="ellipse">
              <a:avLst/>
            </a:prstGeom>
            <a:solidFill>
              <a:srgbClr val="F2E4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4" name="Billede 23">
              <a:extLst>
                <a:ext uri="{FF2B5EF4-FFF2-40B4-BE49-F238E27FC236}">
                  <a16:creationId xmlns:a16="http://schemas.microsoft.com/office/drawing/2014/main" id="{43F6BBE2-2CD3-4851-BE90-2F5D9EBE48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12488" t="28178" r="14708" b="28139"/>
            <a:stretch/>
          </p:blipFill>
          <p:spPr>
            <a:xfrm>
              <a:off x="8223034" y="2913081"/>
              <a:ext cx="1099595" cy="659757"/>
            </a:xfrm>
            <a:prstGeom prst="rect">
              <a:avLst/>
            </a:prstGeom>
          </p:spPr>
        </p:pic>
      </p:grpSp>
      <p:pic>
        <p:nvPicPr>
          <p:cNvPr id="25" name="Billede 24">
            <a:extLst>
              <a:ext uri="{FF2B5EF4-FFF2-40B4-BE49-F238E27FC236}">
                <a16:creationId xmlns:a16="http://schemas.microsoft.com/office/drawing/2014/main" id="{73543E90-9F2B-4FF4-918A-AE64B4065C2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662109" y="4067568"/>
            <a:ext cx="1050868" cy="1050869"/>
          </a:xfrm>
          <a:prstGeom prst="rect">
            <a:avLst/>
          </a:prstGeom>
        </p:spPr>
      </p:pic>
      <p:pic>
        <p:nvPicPr>
          <p:cNvPr id="26" name="Billede 25">
            <a:extLst>
              <a:ext uri="{FF2B5EF4-FFF2-40B4-BE49-F238E27FC236}">
                <a16:creationId xmlns:a16="http://schemas.microsoft.com/office/drawing/2014/main" id="{502A96AF-B4CC-4857-A91B-F36CFBEF328E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9029852" y="2902988"/>
            <a:ext cx="1005052" cy="1005052"/>
          </a:xfrm>
          <a:prstGeom prst="rect">
            <a:avLst/>
          </a:prstGeom>
        </p:spPr>
      </p:pic>
      <p:pic>
        <p:nvPicPr>
          <p:cNvPr id="27" name="Billede 26">
            <a:extLst>
              <a:ext uri="{FF2B5EF4-FFF2-40B4-BE49-F238E27FC236}">
                <a16:creationId xmlns:a16="http://schemas.microsoft.com/office/drawing/2014/main" id="{7BE7586C-6635-4C66-940C-2A443BA2EF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98" b="9932"/>
          <a:stretch/>
        </p:blipFill>
        <p:spPr>
          <a:xfrm>
            <a:off x="5076418" y="4077965"/>
            <a:ext cx="985408" cy="1015664"/>
          </a:xfrm>
          <a:prstGeom prst="rect">
            <a:avLst/>
          </a:prstGeom>
        </p:spPr>
      </p:pic>
      <p:pic>
        <p:nvPicPr>
          <p:cNvPr id="28" name="Billede 27">
            <a:extLst>
              <a:ext uri="{FF2B5EF4-FFF2-40B4-BE49-F238E27FC236}">
                <a16:creationId xmlns:a16="http://schemas.microsoft.com/office/drawing/2014/main" id="{18DDD710-4743-4EB8-800F-3A98F06074C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566" y="1846789"/>
            <a:ext cx="2376175" cy="662996"/>
          </a:xfrm>
          <a:prstGeom prst="rect">
            <a:avLst/>
          </a:prstGeom>
        </p:spPr>
      </p:pic>
      <p:sp>
        <p:nvSpPr>
          <p:cNvPr id="29" name="Rektangel 28">
            <a:extLst>
              <a:ext uri="{FF2B5EF4-FFF2-40B4-BE49-F238E27FC236}">
                <a16:creationId xmlns:a16="http://schemas.microsoft.com/office/drawing/2014/main" id="{2C82DDBB-A30B-4DF3-BCE2-B600E12B3B54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74F53967-481A-4C54-91FC-D23511BC7817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(Partilogoer)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et af partilogoerne, skal du: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på det ønskede partilogo.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Tryk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‘Kopiér’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og tryk 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‘Sæt ind’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635539671"/>
      </p:ext>
    </p:extLst>
  </p:cSld>
  <p:clrMapOvr>
    <a:masterClrMapping/>
  </p:clrMapOvr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er til PP-præsentati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e 3">
            <a:extLst>
              <a:ext uri="{FF2B5EF4-FFF2-40B4-BE49-F238E27FC236}">
                <a16:creationId xmlns:a16="http://schemas.microsoft.com/office/drawing/2014/main" id="{A6E64F38-1CA0-4277-8385-A56A71E21F40}"/>
              </a:ext>
            </a:extLst>
          </p:cNvPr>
          <p:cNvGrpSpPr/>
          <p:nvPr userDrawn="1"/>
        </p:nvGrpSpPr>
        <p:grpSpPr>
          <a:xfrm>
            <a:off x="4173617" y="1813243"/>
            <a:ext cx="1338988" cy="2204339"/>
            <a:chOff x="3191792" y="3209022"/>
            <a:chExt cx="219977" cy="362142"/>
          </a:xfrm>
          <a:effectLst>
            <a:outerShdw blurRad="116966" dist="38100" dir="2700000" algn="tl" rotWithShape="0">
              <a:prstClr val="black">
                <a:alpha val="22959"/>
              </a:prstClr>
            </a:outerShdw>
          </a:effectLst>
        </p:grpSpPr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DCC36282-FF25-432E-AAB1-589369FE1B38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6" name="Gruppe 5">
              <a:extLst>
                <a:ext uri="{FF2B5EF4-FFF2-40B4-BE49-F238E27FC236}">
                  <a16:creationId xmlns:a16="http://schemas.microsoft.com/office/drawing/2014/main" id="{250D78CF-E37C-47F8-8832-3756B6A7416D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7" name="Teardrop 175">
                <a:extLst>
                  <a:ext uri="{FF2B5EF4-FFF2-40B4-BE49-F238E27FC236}">
                    <a16:creationId xmlns:a16="http://schemas.microsoft.com/office/drawing/2014/main" id="{C946FE82-7F54-4A2B-8553-96254FB75247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" name="Oval 183">
                <a:extLst>
                  <a:ext uri="{FF2B5EF4-FFF2-40B4-BE49-F238E27FC236}">
                    <a16:creationId xmlns:a16="http://schemas.microsoft.com/office/drawing/2014/main" id="{C8B3AE56-8D20-430F-A7E0-B2175568FE66}"/>
                  </a:ext>
                </a:extLst>
              </p:cNvPr>
              <p:cNvSpPr/>
              <p:nvPr/>
            </p:nvSpPr>
            <p:spPr>
              <a:xfrm>
                <a:off x="1684189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  <a:effectLst>
                <a:outerShdw blurRad="8317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9" name="Gruppe 8">
            <a:extLst>
              <a:ext uri="{FF2B5EF4-FFF2-40B4-BE49-F238E27FC236}">
                <a16:creationId xmlns:a16="http://schemas.microsoft.com/office/drawing/2014/main" id="{E7978E86-67D3-4341-B08B-6FD170EDFA58}"/>
              </a:ext>
            </a:extLst>
          </p:cNvPr>
          <p:cNvGrpSpPr/>
          <p:nvPr userDrawn="1"/>
        </p:nvGrpSpPr>
        <p:grpSpPr>
          <a:xfrm>
            <a:off x="8775139" y="1813243"/>
            <a:ext cx="2189167" cy="2219464"/>
            <a:chOff x="3436323" y="1814455"/>
            <a:chExt cx="2189167" cy="2219464"/>
          </a:xfrm>
        </p:grpSpPr>
        <p:sp>
          <p:nvSpPr>
            <p:cNvPr id="10" name="Afrundet rektangel 26">
              <a:extLst>
                <a:ext uri="{FF2B5EF4-FFF2-40B4-BE49-F238E27FC236}">
                  <a16:creationId xmlns:a16="http://schemas.microsoft.com/office/drawing/2014/main" id="{8A550488-67C8-438B-929C-FDAD043355F9}"/>
                </a:ext>
              </a:extLst>
            </p:cNvPr>
            <p:cNvSpPr/>
            <p:nvPr/>
          </p:nvSpPr>
          <p:spPr>
            <a:xfrm>
              <a:off x="3436323" y="1944642"/>
              <a:ext cx="2189167" cy="208927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330200" dist="38100" dir="2700000" sx="96891" sy="96891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1" name="Afrundet rektangel 27">
              <a:extLst>
                <a:ext uri="{FF2B5EF4-FFF2-40B4-BE49-F238E27FC236}">
                  <a16:creationId xmlns:a16="http://schemas.microsoft.com/office/drawing/2014/main" id="{01D58471-5FF1-4A6C-8E75-2925EA5B818E}"/>
                </a:ext>
              </a:extLst>
            </p:cNvPr>
            <p:cNvSpPr/>
            <p:nvPr/>
          </p:nvSpPr>
          <p:spPr>
            <a:xfrm>
              <a:off x="3436323" y="2221636"/>
              <a:ext cx="2189167" cy="250291"/>
            </a:xfrm>
            <a:prstGeom prst="roundRect">
              <a:avLst>
                <a:gd name="adj" fmla="val 0"/>
              </a:avLst>
            </a:prstGeom>
            <a:solidFill>
              <a:srgbClr val="D74C4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2" name="Afrundet rektangel 28">
              <a:extLst>
                <a:ext uri="{FF2B5EF4-FFF2-40B4-BE49-F238E27FC236}">
                  <a16:creationId xmlns:a16="http://schemas.microsoft.com/office/drawing/2014/main" id="{7275AB84-5509-4DFC-9F45-FA327AB0B1E0}"/>
                </a:ext>
              </a:extLst>
            </p:cNvPr>
            <p:cNvSpPr/>
            <p:nvPr/>
          </p:nvSpPr>
          <p:spPr>
            <a:xfrm>
              <a:off x="3436323" y="1944642"/>
              <a:ext cx="2189167" cy="456509"/>
            </a:xfrm>
            <a:prstGeom prst="roundRect">
              <a:avLst>
                <a:gd name="adj" fmla="val 32576"/>
              </a:avLst>
            </a:prstGeom>
            <a:solidFill>
              <a:srgbClr val="D74C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6622D9AE-2844-4BFA-B710-3AF792EF9FB1}"/>
                </a:ext>
              </a:extLst>
            </p:cNvPr>
            <p:cNvGrpSpPr/>
            <p:nvPr/>
          </p:nvGrpSpPr>
          <p:grpSpPr>
            <a:xfrm>
              <a:off x="3699547" y="2056381"/>
              <a:ext cx="1662719" cy="330509"/>
              <a:chOff x="1016635" y="2292577"/>
              <a:chExt cx="1831760" cy="364110"/>
            </a:xfrm>
          </p:grpSpPr>
          <p:sp>
            <p:nvSpPr>
              <p:cNvPr id="16" name="Ellipse 15">
                <a:extLst>
                  <a:ext uri="{FF2B5EF4-FFF2-40B4-BE49-F238E27FC236}">
                    <a16:creationId xmlns:a16="http://schemas.microsoft.com/office/drawing/2014/main" id="{2B8EF3DD-E0FD-465C-84E0-53DA626DAE00}"/>
                  </a:ext>
                </a:extLst>
              </p:cNvPr>
              <p:cNvSpPr/>
              <p:nvPr/>
            </p:nvSpPr>
            <p:spPr>
              <a:xfrm>
                <a:off x="101663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9FC29F46-0C28-4D91-8E70-642F46A2EC7C}"/>
                  </a:ext>
                </a:extLst>
              </p:cNvPr>
              <p:cNvSpPr/>
              <p:nvPr/>
            </p:nvSpPr>
            <p:spPr>
              <a:xfrm>
                <a:off x="248428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</p:grpSp>
        <p:sp>
          <p:nvSpPr>
            <p:cNvPr id="14" name="Afrundet rektangel 30">
              <a:extLst>
                <a:ext uri="{FF2B5EF4-FFF2-40B4-BE49-F238E27FC236}">
                  <a16:creationId xmlns:a16="http://schemas.microsoft.com/office/drawing/2014/main" id="{CB290FC4-9FE2-4512-8C74-F28F8BB522ED}"/>
                </a:ext>
              </a:extLst>
            </p:cNvPr>
            <p:cNvSpPr/>
            <p:nvPr/>
          </p:nvSpPr>
          <p:spPr>
            <a:xfrm>
              <a:off x="3752873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5" name="Afrundet rektangel 32">
              <a:extLst>
                <a:ext uri="{FF2B5EF4-FFF2-40B4-BE49-F238E27FC236}">
                  <a16:creationId xmlns:a16="http://schemas.microsoft.com/office/drawing/2014/main" id="{45FE993E-4EC2-4B33-B689-11AA0461F6F0}"/>
                </a:ext>
              </a:extLst>
            </p:cNvPr>
            <p:cNvSpPr/>
            <p:nvPr/>
          </p:nvSpPr>
          <p:spPr>
            <a:xfrm>
              <a:off x="5083646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CB871C5A-DB56-4648-8B92-31246D749B33}"/>
              </a:ext>
            </a:extLst>
          </p:cNvPr>
          <p:cNvGrpSpPr/>
          <p:nvPr userDrawn="1"/>
        </p:nvGrpSpPr>
        <p:grpSpPr>
          <a:xfrm>
            <a:off x="5293584" y="2764940"/>
            <a:ext cx="3378107" cy="2971983"/>
            <a:chOff x="3264092" y="1718701"/>
            <a:chExt cx="5311152" cy="4672632"/>
          </a:xfrm>
        </p:grpSpPr>
        <p:sp>
          <p:nvSpPr>
            <p:cNvPr id="19" name="Oval 34">
              <a:extLst>
                <a:ext uri="{FF2B5EF4-FFF2-40B4-BE49-F238E27FC236}">
                  <a16:creationId xmlns:a16="http://schemas.microsoft.com/office/drawing/2014/main" id="{B4057402-8312-4994-98B7-4D2577646A5E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0" name="Group 4">
              <a:extLst>
                <a:ext uri="{FF2B5EF4-FFF2-40B4-BE49-F238E27FC236}">
                  <a16:creationId xmlns:a16="http://schemas.microsoft.com/office/drawing/2014/main" id="{A130936A-AF10-4878-8E9D-0108F2F23C29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27" name="Oval 5">
                <a:extLst>
                  <a:ext uri="{FF2B5EF4-FFF2-40B4-BE49-F238E27FC236}">
                    <a16:creationId xmlns:a16="http://schemas.microsoft.com/office/drawing/2014/main" id="{37081A03-8AB3-4429-A905-3567C42FE00C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8" name="Magnetic Disk 6">
                <a:extLst>
                  <a:ext uri="{FF2B5EF4-FFF2-40B4-BE49-F238E27FC236}">
                    <a16:creationId xmlns:a16="http://schemas.microsoft.com/office/drawing/2014/main" id="{A98F322A-B720-4A79-B827-A800B9B5EE4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9" name="Oval 7">
                <a:extLst>
                  <a:ext uri="{FF2B5EF4-FFF2-40B4-BE49-F238E27FC236}">
                    <a16:creationId xmlns:a16="http://schemas.microsoft.com/office/drawing/2014/main" id="{28263999-9CC3-4922-932A-8A3696BCDE7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0" name="Oval 8">
                <a:extLst>
                  <a:ext uri="{FF2B5EF4-FFF2-40B4-BE49-F238E27FC236}">
                    <a16:creationId xmlns:a16="http://schemas.microsoft.com/office/drawing/2014/main" id="{0FD5C031-1F71-4F91-AE23-4D4445D2674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1" name="Oval 9">
                <a:extLst>
                  <a:ext uri="{FF2B5EF4-FFF2-40B4-BE49-F238E27FC236}">
                    <a16:creationId xmlns:a16="http://schemas.microsoft.com/office/drawing/2014/main" id="{720A3500-338D-4E1C-812A-6C640BDA554E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2" name="Oval 10">
                <a:extLst>
                  <a:ext uri="{FF2B5EF4-FFF2-40B4-BE49-F238E27FC236}">
                    <a16:creationId xmlns:a16="http://schemas.microsoft.com/office/drawing/2014/main" id="{3B2BD876-069A-475F-9928-96113C8926A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1" name="Chevron 12">
              <a:extLst>
                <a:ext uri="{FF2B5EF4-FFF2-40B4-BE49-F238E27FC236}">
                  <a16:creationId xmlns:a16="http://schemas.microsoft.com/office/drawing/2014/main" id="{D95E405E-C65B-4690-9B03-685AB1F95C12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2" name="Group 13">
              <a:extLst>
                <a:ext uri="{FF2B5EF4-FFF2-40B4-BE49-F238E27FC236}">
                  <a16:creationId xmlns:a16="http://schemas.microsoft.com/office/drawing/2014/main" id="{02795825-2EA7-4F6E-BD8A-AED19A767748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25" name="Rounded Rectangle 14">
                <a:extLst>
                  <a:ext uri="{FF2B5EF4-FFF2-40B4-BE49-F238E27FC236}">
                    <a16:creationId xmlns:a16="http://schemas.microsoft.com/office/drawing/2014/main" id="{F5058DE2-74DB-49D4-8BAA-785A3D0969DA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6" name="Rounded Rectangle 15">
                <a:extLst>
                  <a:ext uri="{FF2B5EF4-FFF2-40B4-BE49-F238E27FC236}">
                    <a16:creationId xmlns:a16="http://schemas.microsoft.com/office/drawing/2014/main" id="{CF9C50BF-3808-47EF-990B-3028C42363A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Heart 31">
              <a:extLst>
                <a:ext uri="{FF2B5EF4-FFF2-40B4-BE49-F238E27FC236}">
                  <a16:creationId xmlns:a16="http://schemas.microsoft.com/office/drawing/2014/main" id="{92B77AF8-48F8-479B-802D-04AE9722F1A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4" name="Rounded Rectangle 35">
              <a:extLst>
                <a:ext uri="{FF2B5EF4-FFF2-40B4-BE49-F238E27FC236}">
                  <a16:creationId xmlns:a16="http://schemas.microsoft.com/office/drawing/2014/main" id="{1867F7FC-5F84-4E84-AF7E-69C6ECBFD830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FE46135C-ACA7-48CC-A5FB-7B58A0DFC5F7}"/>
              </a:ext>
            </a:extLst>
          </p:cNvPr>
          <p:cNvGrpSpPr/>
          <p:nvPr userDrawn="1"/>
        </p:nvGrpSpPr>
        <p:grpSpPr>
          <a:xfrm>
            <a:off x="911080" y="1301429"/>
            <a:ext cx="2187742" cy="4255141"/>
            <a:chOff x="911080" y="1301429"/>
            <a:chExt cx="2187742" cy="4255141"/>
          </a:xfrm>
        </p:grpSpPr>
        <p:pic>
          <p:nvPicPr>
            <p:cNvPr id="34" name="Billede 33">
              <a:extLst>
                <a:ext uri="{FF2B5EF4-FFF2-40B4-BE49-F238E27FC236}">
                  <a16:creationId xmlns:a16="http://schemas.microsoft.com/office/drawing/2014/main" id="{23FC266D-1422-4F01-834B-21B01E114D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130142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5" name="Billede 34">
              <a:extLst>
                <a:ext uri="{FF2B5EF4-FFF2-40B4-BE49-F238E27FC236}">
                  <a16:creationId xmlns:a16="http://schemas.microsoft.com/office/drawing/2014/main" id="{4A22B896-B1DA-4BB9-A4CA-9ACFEC9E8E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2879428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6" name="Billede 35">
              <a:extLst>
                <a:ext uri="{FF2B5EF4-FFF2-40B4-BE49-F238E27FC236}">
                  <a16:creationId xmlns:a16="http://schemas.microsoft.com/office/drawing/2014/main" id="{AC2D14AA-D337-4163-A02C-7E9803DA19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446269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7" name="Billede 36">
              <a:extLst>
                <a:ext uri="{FF2B5EF4-FFF2-40B4-BE49-F238E27FC236}">
                  <a16:creationId xmlns:a16="http://schemas.microsoft.com/office/drawing/2014/main" id="{43AAD545-F632-46B1-A3C8-544F3872B2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246" y="3089119"/>
              <a:ext cx="268264" cy="934783"/>
            </a:xfrm>
            <a:prstGeom prst="rect">
              <a:avLst/>
            </a:prstGeom>
          </p:spPr>
        </p:pic>
        <p:pic>
          <p:nvPicPr>
            <p:cNvPr id="38" name="Billede 37">
              <a:extLst>
                <a:ext uri="{FF2B5EF4-FFF2-40B4-BE49-F238E27FC236}">
                  <a16:creationId xmlns:a16="http://schemas.microsoft.com/office/drawing/2014/main" id="{1EB2A810-6AAC-488B-9B6F-2319E28717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-4200000">
              <a:off x="1571984" y="1680517"/>
              <a:ext cx="268264" cy="934783"/>
            </a:xfrm>
            <a:prstGeom prst="rect">
              <a:avLst/>
            </a:prstGeom>
          </p:spPr>
        </p:pic>
        <p:pic>
          <p:nvPicPr>
            <p:cNvPr id="39" name="Billede 38">
              <a:extLst>
                <a:ext uri="{FF2B5EF4-FFF2-40B4-BE49-F238E27FC236}">
                  <a16:creationId xmlns:a16="http://schemas.microsoft.com/office/drawing/2014/main" id="{B7650920-2E87-46D1-AB60-F188439B37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200000">
              <a:off x="2146028" y="4846755"/>
              <a:ext cx="268264" cy="934783"/>
            </a:xfrm>
            <a:prstGeom prst="rect">
              <a:avLst/>
            </a:prstGeom>
          </p:spPr>
        </p:pic>
      </p:grpSp>
      <p:sp>
        <p:nvSpPr>
          <p:cNvPr id="40" name="Rektangel 39">
            <a:extLst>
              <a:ext uri="{FF2B5EF4-FFF2-40B4-BE49-F238E27FC236}">
                <a16:creationId xmlns:a16="http://schemas.microsoft.com/office/drawing/2014/main" id="{BC2255ED-78B1-4834-AF55-04E0B7B8C6BA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1" name="Tekstfelt 40">
            <a:extLst>
              <a:ext uri="{FF2B5EF4-FFF2-40B4-BE49-F238E27FC236}">
                <a16:creationId xmlns:a16="http://schemas.microsoft.com/office/drawing/2014/main" id="{AAD022B7-D899-4FD8-ACC3-20608C0BF4E2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(Værktøjs-ikoner til PP-præsentation)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en af ikonerne, skal du: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på det ønskede ikon.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Tryk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‘Kopiér’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og tryk 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‘Sæt ind’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9691697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EAF7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C34551F1-0D25-2DB1-A387-8CF9AB5BDE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769294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F287B60D-76D0-47EB-8DB9-E9A8568044A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DD59546A-506F-47AD-9D3B-C383C017287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4AB1A48-70A2-4A5D-8E40-5A181E0C4DF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0252D26-01EE-4790-A011-B15F06A5FE7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E07172EC-3794-7ECD-D622-6B8379DC32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899394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E1421FC2-E586-4BBE-9C1A-4D729720E28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40661F9B-33E2-4A41-8A3F-FBCB02D6341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518FC0C1-34D3-471B-9DA9-9AEF2E34B45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04EE7517-B6B5-4BB9-9C70-000499790EA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51789008-F023-B565-A3FD-A215EEFFF6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37876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orside 3 linjer (indsæt bg-billede)D. Forside: 3 linjer (indsæt bg-billede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6A8795A4-5DF8-4D9E-A02F-1B691565C4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4" name="Pladsholder til tekst 4">
            <a:extLst>
              <a:ext uri="{FF2B5EF4-FFF2-40B4-BE49-F238E27FC236}">
                <a16:creationId xmlns:a16="http://schemas.microsoft.com/office/drawing/2014/main" id="{4102690F-CF9E-4C88-9792-F635E3955B6E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rPr>
              <a:t>Indenrigs- og Sundhedsministeriet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65E04F9-F367-46D0-E2A1-F8D7C02C03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7" name="Date_GeneralDate">
            <a:extLst>
              <a:ext uri="{FF2B5EF4-FFF2-40B4-BE49-F238E27FC236}">
                <a16:creationId xmlns:a16="http://schemas.microsoft.com/office/drawing/2014/main" id="{CFAF428F-145C-4818-BC6B-DD33FAFB5D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68113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20. november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392576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F287B60D-76D0-47EB-8DB9-E9A8568044A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DD59546A-506F-47AD-9D3B-C383C017287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4AB1A48-70A2-4A5D-8E40-5A181E0C4DF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+mj-lt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0252D26-01EE-4790-A011-B15F06A5FE7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AD400FFF-E2E0-A05E-D5BA-92EB9EB13A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281459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E1421FC2-E586-4BBE-9C1A-4D729720E28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40661F9B-33E2-4A41-8A3F-FBCB02D6341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2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518FC0C1-34D3-471B-9DA9-9AEF2E34B45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04EE7517-B6B5-4BB9-9C70-000499790EA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2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63C182B2-13B6-2CD7-2C6A-12425CF0B5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2144214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D20D1C37-0595-0691-127D-4AFBD1468B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442526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729078AE-ED32-C02B-5248-77B8A999D7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4225496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84E7107C-6814-76C8-E197-89F07CC0BB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097629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514A9A85-FED6-9105-BDBB-AED174249E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1356412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Et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108013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da-DK" dirty="0"/>
              <a:t>Her kan der stå en længere tekst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517EAD41-9C76-5E59-F2C0-5AC4872F29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2774761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6">
            <a:extLst>
              <a:ext uri="{FF2B5EF4-FFF2-40B4-BE49-F238E27FC236}">
                <a16:creationId xmlns:a16="http://schemas.microsoft.com/office/drawing/2014/main" id="{8CCA9F9D-7C0E-4ED4-9A2D-2EA6456638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D1E3B4B2-A665-CAA8-65F7-F87CBABC6F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0996862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6">
            <a:extLst>
              <a:ext uri="{FF2B5EF4-FFF2-40B4-BE49-F238E27FC236}">
                <a16:creationId xmlns:a16="http://schemas.microsoft.com/office/drawing/2014/main" id="{8CCA9F9D-7C0E-4ED4-9A2D-2EA6456638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DDFF5DC9-6FA1-4BCC-934A-4FE732DF5A9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B5DF3F91-724B-309A-0A9D-FE7D540743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8561461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67B97B6F-A1F4-480F-8F9C-813CBA94A6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AB0C3F1-1A6A-472C-88F8-B95E0069A3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77CB5083-7DA1-4AAB-92A8-17C9A5E93B9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2355573-608D-474F-A582-B7D05655172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75387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E5ABC57B-A78C-4F08-AEB0-AE0E834048F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D5653EFD-4D03-5D8D-F4E9-C4397FA50B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40511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Forside 3 linjer (indsæt bg-billed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0005780D-188D-4860-A914-45B9E4BE157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4" name="Pladsholder til tekst 4">
            <a:extLst>
              <a:ext uri="{FF2B5EF4-FFF2-40B4-BE49-F238E27FC236}">
                <a16:creationId xmlns:a16="http://schemas.microsoft.com/office/drawing/2014/main" id="{4102690F-CF9E-4C88-9792-F635E3955B6E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Indenrigs- og Sundhedsministeriet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15C902F-5880-56A3-34ED-97C74DB2CA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7" name="Date_GeneralDate">
            <a:extLst>
              <a:ext uri="{FF2B5EF4-FFF2-40B4-BE49-F238E27FC236}">
                <a16:creationId xmlns:a16="http://schemas.microsoft.com/office/drawing/2014/main" id="{FBD25084-C61D-471F-A1DD-A8CF5F1FEA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68113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t>20. november 2025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897777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2 indhold minus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28F4010F-F7B4-4E7A-93FF-981D336C488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B9F4124C-09FD-4F1F-AA7E-DBD42E4DDC3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620712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758058D-4DFA-102D-CD1F-EDA1D506B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6615220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9F4A103A-6920-4FD7-95E9-22F2EF9CF8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D1227024-5D35-4C94-BAD8-70DCF0D3F24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EC4B0273-F16E-4E89-B2B8-8676016F90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12125" y="181451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39695FEB-D434-65A7-CCDE-8718366195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7185897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Fi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2" name="Pladsholder til tekst 6">
            <a:extLst>
              <a:ext uri="{FF2B5EF4-FFF2-40B4-BE49-F238E27FC236}">
                <a16:creationId xmlns:a16="http://schemas.microsoft.com/office/drawing/2014/main" id="{4483E7FE-5817-41C9-AA79-B47FE1B313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4" name="Pladsholder til tekst 6">
            <a:extLst>
              <a:ext uri="{FF2B5EF4-FFF2-40B4-BE49-F238E27FC236}">
                <a16:creationId xmlns:a16="http://schemas.microsoft.com/office/drawing/2014/main" id="{2A3020CC-2E82-40C2-84E2-9AE4612A2CF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72915" y="1808162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A79A8DEF-8538-445D-9FBA-F8BD706E11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9660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6" name="Pladsholder til tekst 6">
            <a:extLst>
              <a:ext uri="{FF2B5EF4-FFF2-40B4-BE49-F238E27FC236}">
                <a16:creationId xmlns:a16="http://schemas.microsoft.com/office/drawing/2014/main" id="{FCD00DED-9539-4042-9E1B-BC74D101BD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52977" y="1808161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CE1D448E-1C98-176A-8B39-31B80DE81D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7215980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o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D61394CB-12BA-6DFE-962B-4BC909C39F0C}"/>
              </a:ext>
            </a:extLst>
          </p:cNvPr>
          <p:cNvSpPr/>
          <p:nvPr userDrawn="1"/>
        </p:nvSpPr>
        <p:spPr>
          <a:xfrm>
            <a:off x="6096000" y="0"/>
            <a:ext cx="6096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AD8CA65E-FD59-C46E-9FCD-F48FC2CE23F1}"/>
              </a:ext>
            </a:extLst>
          </p:cNvPr>
          <p:cNvSpPr/>
          <p:nvPr userDrawn="1"/>
        </p:nvSpPr>
        <p:spPr>
          <a:xfrm>
            <a:off x="-2" y="0"/>
            <a:ext cx="6096001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7" name="Pladsholder til indhold 32">
            <a:extLst>
              <a:ext uri="{FF2B5EF4-FFF2-40B4-BE49-F238E27FC236}">
                <a16:creationId xmlns:a16="http://schemas.microsoft.com/office/drawing/2014/main" id="{436501DB-232E-9B27-450B-18FE8621D56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29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8" name="Pladsholder til tekst 20">
            <a:extLst>
              <a:ext uri="{FF2B5EF4-FFF2-40B4-BE49-F238E27FC236}">
                <a16:creationId xmlns:a16="http://schemas.microsoft.com/office/drawing/2014/main" id="{F9E876CB-9C9E-5D74-4340-2D1B0D06A3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9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1" name="Pladsholder til tekst 3">
            <a:extLst>
              <a:ext uri="{FF2B5EF4-FFF2-40B4-BE49-F238E27FC236}">
                <a16:creationId xmlns:a16="http://schemas.microsoft.com/office/drawing/2014/main" id="{5C3449B8-3D6D-3066-A655-50628DFB28B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787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8" name="Pladsholder til indhold 32">
            <a:extLst>
              <a:ext uri="{FF2B5EF4-FFF2-40B4-BE49-F238E27FC236}">
                <a16:creationId xmlns:a16="http://schemas.microsoft.com/office/drawing/2014/main" id="{57E64100-7549-5029-5B66-0D240487B014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388351" y="2104948"/>
            <a:ext cx="1511300" cy="1146175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9" name="Pladsholder til tekst 20">
            <a:extLst>
              <a:ext uri="{FF2B5EF4-FFF2-40B4-BE49-F238E27FC236}">
                <a16:creationId xmlns:a16="http://schemas.microsoft.com/office/drawing/2014/main" id="{429AB039-3CF0-C348-8C87-439235D0479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755924" y="354878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0" name="Pladsholder til tekst 3">
            <a:extLst>
              <a:ext uri="{FF2B5EF4-FFF2-40B4-BE49-F238E27FC236}">
                <a16:creationId xmlns:a16="http://schemas.microsoft.com/office/drawing/2014/main" id="{39492635-D0A9-DFF7-9228-C01D9D57D63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83612" y="392820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0258E947-9CC7-3BDA-3380-6EB92DB0F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003371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B8C5EFD3-9C9F-A4B4-2B7E-B08FA292AA4F}"/>
              </a:ext>
            </a:extLst>
          </p:cNvPr>
          <p:cNvSpPr/>
          <p:nvPr userDrawn="1"/>
        </p:nvSpPr>
        <p:spPr>
          <a:xfrm>
            <a:off x="8128000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A2EBBDE5-228B-62E8-4461-D01D1D53571F}"/>
              </a:ext>
            </a:extLst>
          </p:cNvPr>
          <p:cNvSpPr/>
          <p:nvPr userDrawn="1"/>
        </p:nvSpPr>
        <p:spPr>
          <a:xfrm>
            <a:off x="-2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C9A23418-8E4D-6131-1F5C-88976C9303F6}"/>
              </a:ext>
            </a:extLst>
          </p:cNvPr>
          <p:cNvSpPr/>
          <p:nvPr userDrawn="1"/>
        </p:nvSpPr>
        <p:spPr>
          <a:xfrm>
            <a:off x="4063998" y="0"/>
            <a:ext cx="4064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Pladsholder til indhold 32">
            <a:extLst>
              <a:ext uri="{FF2B5EF4-FFF2-40B4-BE49-F238E27FC236}">
                <a16:creationId xmlns:a16="http://schemas.microsoft.com/office/drawing/2014/main" id="{CDF834C6-3B2E-19E5-63F6-E0BE887D5CB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7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2" name="Pladsholder til tekst 20">
            <a:extLst>
              <a:ext uri="{FF2B5EF4-FFF2-40B4-BE49-F238E27FC236}">
                <a16:creationId xmlns:a16="http://schemas.microsoft.com/office/drawing/2014/main" id="{6B8D7011-1218-74DD-3DF3-61F2A1AA5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3" name="Pladsholder til tekst 3">
            <a:extLst>
              <a:ext uri="{FF2B5EF4-FFF2-40B4-BE49-F238E27FC236}">
                <a16:creationId xmlns:a16="http://schemas.microsoft.com/office/drawing/2014/main" id="{8AB65FC5-D808-72FE-8BC9-70BD92DAC65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1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5B1010C9-FDE8-1B9B-4022-E344BE6D21D8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9404350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2" name="Pladsholder til tekst 20">
            <a:extLst>
              <a:ext uri="{FF2B5EF4-FFF2-40B4-BE49-F238E27FC236}">
                <a16:creationId xmlns:a16="http://schemas.microsoft.com/office/drawing/2014/main" id="{346F52DA-F7A8-ED88-E36A-F74968B9052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71923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3" name="Pladsholder til tekst 3">
            <a:extLst>
              <a:ext uri="{FF2B5EF4-FFF2-40B4-BE49-F238E27FC236}">
                <a16:creationId xmlns:a16="http://schemas.microsoft.com/office/drawing/2014/main" id="{88A36592-2F09-94B9-72C6-758E83DD13B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99611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44" name="Pladsholder til indhold 32">
            <a:extLst>
              <a:ext uri="{FF2B5EF4-FFF2-40B4-BE49-F238E27FC236}">
                <a16:creationId xmlns:a16="http://schemas.microsoft.com/office/drawing/2014/main" id="{82D8F12A-EE54-4C54-1741-4FE61B1E81CB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5334595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B15E8DD1-2825-82BC-7378-2924ADEBA3B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02168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728A008E-FEEC-E61C-735A-DF31F2CD3E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829856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AD891D4D-018F-664B-6C7F-5A2374688E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358166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30B27B1D-7D86-F587-F5FE-4059E628D6B6}"/>
              </a:ext>
            </a:extLst>
          </p:cNvPr>
          <p:cNvSpPr/>
          <p:nvPr userDrawn="1"/>
        </p:nvSpPr>
        <p:spPr>
          <a:xfrm>
            <a:off x="-1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82A6543D-96E7-C8CF-E1AF-62C7F39D1623}"/>
              </a:ext>
            </a:extLst>
          </p:cNvPr>
          <p:cNvSpPr/>
          <p:nvPr userDrawn="1"/>
        </p:nvSpPr>
        <p:spPr>
          <a:xfrm>
            <a:off x="3047999" y="0"/>
            <a:ext cx="3048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0494E687-742B-080D-AF01-DC7C7A07A216}"/>
              </a:ext>
            </a:extLst>
          </p:cNvPr>
          <p:cNvSpPr/>
          <p:nvPr userDrawn="1"/>
        </p:nvSpPr>
        <p:spPr>
          <a:xfrm>
            <a:off x="6096000" y="0"/>
            <a:ext cx="3048000" cy="6858000"/>
          </a:xfrm>
          <a:prstGeom prst="rect">
            <a:avLst/>
          </a:prstGeom>
          <a:solidFill>
            <a:srgbClr val="7C9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E109E2DA-281F-8614-E93B-E4D479F771B8}"/>
              </a:ext>
            </a:extLst>
          </p:cNvPr>
          <p:cNvSpPr/>
          <p:nvPr userDrawn="1"/>
        </p:nvSpPr>
        <p:spPr>
          <a:xfrm>
            <a:off x="9144000" y="0"/>
            <a:ext cx="3048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Pladsholder til indhold 32">
            <a:extLst>
              <a:ext uri="{FF2B5EF4-FFF2-40B4-BE49-F238E27FC236}">
                <a16:creationId xmlns:a16="http://schemas.microsoft.com/office/drawing/2014/main" id="{32625AB9-F789-FC52-2399-C95A946557B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68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3" name="Pladsholder til tekst 20">
            <a:extLst>
              <a:ext uri="{FF2B5EF4-FFF2-40B4-BE49-F238E27FC236}">
                <a16:creationId xmlns:a16="http://schemas.microsoft.com/office/drawing/2014/main" id="{574A5940-2F19-0B6B-AE2E-B4D40BD778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4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4" name="Pladsholder til tekst 3">
            <a:extLst>
              <a:ext uri="{FF2B5EF4-FFF2-40B4-BE49-F238E27FC236}">
                <a16:creationId xmlns:a16="http://schemas.microsoft.com/office/drawing/2014/main" id="{FB81B8A8-D445-7906-4C19-397562305C4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4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4C812C34-76CF-56E3-172C-9952F31A6952}"/>
              </a:ext>
            </a:extLst>
          </p:cNvPr>
          <p:cNvSpPr/>
          <p:nvPr userDrawn="1"/>
        </p:nvSpPr>
        <p:spPr>
          <a:xfrm>
            <a:off x="6095995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6" name="Pladsholder til indhold 32">
            <a:extLst>
              <a:ext uri="{FF2B5EF4-FFF2-40B4-BE49-F238E27FC236}">
                <a16:creationId xmlns:a16="http://schemas.microsoft.com/office/drawing/2014/main" id="{52B64F5E-9FC4-6222-95A5-BEE2397EA22A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872584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7" name="Pladsholder til tekst 20">
            <a:extLst>
              <a:ext uri="{FF2B5EF4-FFF2-40B4-BE49-F238E27FC236}">
                <a16:creationId xmlns:a16="http://schemas.microsoft.com/office/drawing/2014/main" id="{ACA9ABB4-EC3C-9CF0-B45F-E761C35CF5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58461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F7374E9E-1E93-88ED-B06B-099D591304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58461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9B5C45FD-8B8D-1ABA-E748-FD18D62FE046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81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0" name="Pladsholder til tekst 20">
            <a:extLst>
              <a:ext uri="{FF2B5EF4-FFF2-40B4-BE49-F238E27FC236}">
                <a16:creationId xmlns:a16="http://schemas.microsoft.com/office/drawing/2014/main" id="{F3E7627C-3BD2-022E-8E43-3B5908D6877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02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0A1D2E4A-F4A3-FBDF-C7CC-6D4A5A48167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02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2" name="Pladsholder til indhold 32">
            <a:extLst>
              <a:ext uri="{FF2B5EF4-FFF2-40B4-BE49-F238E27FC236}">
                <a16:creationId xmlns:a16="http://schemas.microsoft.com/office/drawing/2014/main" id="{A5F2DE35-F7FF-61BE-5FAF-EDF1A5FBA49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991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3" name="Pladsholder til tekst 20">
            <a:extLst>
              <a:ext uri="{FF2B5EF4-FFF2-40B4-BE49-F238E27FC236}">
                <a16:creationId xmlns:a16="http://schemas.microsoft.com/office/drawing/2014/main" id="{491A1B5B-111C-106C-5796-7D6FD180F1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98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4" name="Pladsholder til tekst 3">
            <a:extLst>
              <a:ext uri="{FF2B5EF4-FFF2-40B4-BE49-F238E27FC236}">
                <a16:creationId xmlns:a16="http://schemas.microsoft.com/office/drawing/2014/main" id="{AB6ABC53-5ED1-261D-D80E-FC9A9733CC7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98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0" name="Pladsholder til slidenummer 1">
            <a:extLst>
              <a:ext uri="{FF2B5EF4-FFF2-40B4-BE49-F238E27FC236}">
                <a16:creationId xmlns:a16="http://schemas.microsoft.com/office/drawing/2014/main" id="{4F88FE49-5823-D103-6F06-621044C511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790201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ire felter + ikon + tekst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ktangel 19">
            <a:extLst>
              <a:ext uri="{FF2B5EF4-FFF2-40B4-BE49-F238E27FC236}">
                <a16:creationId xmlns:a16="http://schemas.microsoft.com/office/drawing/2014/main" id="{B0422CED-8C79-657F-F324-5EF86DA60024}"/>
              </a:ext>
            </a:extLst>
          </p:cNvPr>
          <p:cNvSpPr/>
          <p:nvPr userDrawn="1"/>
        </p:nvSpPr>
        <p:spPr>
          <a:xfrm>
            <a:off x="6096000" y="342900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B913AE63-1ABC-B08D-2750-32740A714EBD}"/>
              </a:ext>
            </a:extLst>
          </p:cNvPr>
          <p:cNvSpPr/>
          <p:nvPr userDrawn="1"/>
        </p:nvSpPr>
        <p:spPr>
          <a:xfrm>
            <a:off x="0" y="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5" name="Pladsholder til indhold 32">
            <a:extLst>
              <a:ext uri="{FF2B5EF4-FFF2-40B4-BE49-F238E27FC236}">
                <a16:creationId xmlns:a16="http://schemas.microsoft.com/office/drawing/2014/main" id="{52D8EA1D-4495-77B1-7131-F0C43D1A4D6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479673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8" name="Pladsholder til tekst 20">
            <a:extLst>
              <a:ext uri="{FF2B5EF4-FFF2-40B4-BE49-F238E27FC236}">
                <a16:creationId xmlns:a16="http://schemas.microsoft.com/office/drawing/2014/main" id="{2BCDB80A-63BF-6844-CD80-0FB08D3B18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53252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19" name="Pladsholder til tekst 3">
            <a:extLst>
              <a:ext uri="{FF2B5EF4-FFF2-40B4-BE49-F238E27FC236}">
                <a16:creationId xmlns:a16="http://schemas.microsoft.com/office/drawing/2014/main" id="{C0A1CE58-E042-0D05-5600-895497FFD0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853252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1" name="Pladsholder til indhold 32">
            <a:extLst>
              <a:ext uri="{FF2B5EF4-FFF2-40B4-BE49-F238E27FC236}">
                <a16:creationId xmlns:a16="http://schemas.microsoft.com/office/drawing/2014/main" id="{079F40A4-EAE5-E91F-7EF6-EF7E5C69483C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575673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2" name="Pladsholder til tekst 20">
            <a:extLst>
              <a:ext uri="{FF2B5EF4-FFF2-40B4-BE49-F238E27FC236}">
                <a16:creationId xmlns:a16="http://schemas.microsoft.com/office/drawing/2014/main" id="{5A4FE6AF-32F4-1FAA-5A5F-A4E10BBC9E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949252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0A8861F0-0E48-1CEE-5A34-A18C94DF265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949252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Pladsholder til indhold 32">
            <a:extLst>
              <a:ext uri="{FF2B5EF4-FFF2-40B4-BE49-F238E27FC236}">
                <a16:creationId xmlns:a16="http://schemas.microsoft.com/office/drawing/2014/main" id="{E4F28DA9-407F-8008-B81F-4DDB6642CCE2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247967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6" name="Pladsholder til tekst 20">
            <a:extLst>
              <a:ext uri="{FF2B5EF4-FFF2-40B4-BE49-F238E27FC236}">
                <a16:creationId xmlns:a16="http://schemas.microsoft.com/office/drawing/2014/main" id="{03EBE60B-04F2-4185-B84B-B19AE9F5A52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53251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EB114739-64DA-9F06-9A06-13063E3CF9E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853251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8" name="Pladsholder til indhold 32">
            <a:extLst>
              <a:ext uri="{FF2B5EF4-FFF2-40B4-BE49-F238E27FC236}">
                <a16:creationId xmlns:a16="http://schemas.microsoft.com/office/drawing/2014/main" id="{19F121AD-BAA1-EDF9-BC45-A1B9B55BE3A3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575672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9" name="Pladsholder til tekst 20">
            <a:extLst>
              <a:ext uri="{FF2B5EF4-FFF2-40B4-BE49-F238E27FC236}">
                <a16:creationId xmlns:a16="http://schemas.microsoft.com/office/drawing/2014/main" id="{8CC4F10F-B1AC-7175-8D7E-9C868D57B15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949251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0" name="Pladsholder til tekst 3">
            <a:extLst>
              <a:ext uri="{FF2B5EF4-FFF2-40B4-BE49-F238E27FC236}">
                <a16:creationId xmlns:a16="http://schemas.microsoft.com/office/drawing/2014/main" id="{4D0D405A-8D14-A0D9-7C06-21CA756AD33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949251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50A65D0B-84E2-1401-2BF5-63A3B472F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33379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Seks felter + ikon + tekst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ktangel 45">
            <a:extLst>
              <a:ext uri="{FF2B5EF4-FFF2-40B4-BE49-F238E27FC236}">
                <a16:creationId xmlns:a16="http://schemas.microsoft.com/office/drawing/2014/main" id="{3DC7130F-AC5A-F41C-B5D4-758405D5BE16}"/>
              </a:ext>
            </a:extLst>
          </p:cNvPr>
          <p:cNvSpPr/>
          <p:nvPr userDrawn="1"/>
        </p:nvSpPr>
        <p:spPr>
          <a:xfrm rot="10800000">
            <a:off x="8128055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5D19E5F5-0E11-8BF5-1929-7FA60358C798}"/>
              </a:ext>
            </a:extLst>
          </p:cNvPr>
          <p:cNvSpPr/>
          <p:nvPr userDrawn="1"/>
        </p:nvSpPr>
        <p:spPr>
          <a:xfrm rot="10800000">
            <a:off x="4064027" y="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Pladsholder til indhold 32">
            <a:extLst>
              <a:ext uri="{FF2B5EF4-FFF2-40B4-BE49-F238E27FC236}">
                <a16:creationId xmlns:a16="http://schemas.microsoft.com/office/drawing/2014/main" id="{3ED23CD3-1E7D-BB05-90E8-CC40AA91155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27674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1" name="Pladsholder til tekst 20">
            <a:extLst>
              <a:ext uri="{FF2B5EF4-FFF2-40B4-BE49-F238E27FC236}">
                <a16:creationId xmlns:a16="http://schemas.microsoft.com/office/drawing/2014/main" id="{CFC7F87B-8D47-99FC-7064-904D18A440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26226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2" name="Pladsholder til tekst 3">
            <a:extLst>
              <a:ext uri="{FF2B5EF4-FFF2-40B4-BE49-F238E27FC236}">
                <a16:creationId xmlns:a16="http://schemas.microsoft.com/office/drawing/2014/main" id="{51E7084E-BDB4-869A-5B90-CCBBEAE4B99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26226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8762C85-4ECD-8D19-9FE6-0A783A814321}"/>
              </a:ext>
            </a:extLst>
          </p:cNvPr>
          <p:cNvSpPr/>
          <p:nvPr userDrawn="1"/>
        </p:nvSpPr>
        <p:spPr>
          <a:xfrm rot="10800000">
            <a:off x="-1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Pladsholder til indhold 32">
            <a:extLst>
              <a:ext uri="{FF2B5EF4-FFF2-40B4-BE49-F238E27FC236}">
                <a16:creationId xmlns:a16="http://schemas.microsoft.com/office/drawing/2014/main" id="{ECD9A801-D0CB-A758-D26E-14ABD6707ADE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1463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5" name="Pladsholder til tekst 20">
            <a:extLst>
              <a:ext uri="{FF2B5EF4-FFF2-40B4-BE49-F238E27FC236}">
                <a16:creationId xmlns:a16="http://schemas.microsoft.com/office/drawing/2014/main" id="{B3AAC0F5-98E1-A3AE-E8CE-BA346D8CD53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2198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1AE7C3C6-C7E1-0E52-F8E6-EB8EAF075D4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62198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7" name="Pladsholder til indhold 32">
            <a:extLst>
              <a:ext uri="{FF2B5EF4-FFF2-40B4-BE49-F238E27FC236}">
                <a16:creationId xmlns:a16="http://schemas.microsoft.com/office/drawing/2014/main" id="{4798CD0D-3B49-EF7D-B253-03B6AF74B2B4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959170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AD01B8C7-7814-B733-99C0-FD9F1A122A7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90254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68E428CC-FB2F-6FAF-4C09-A6E8BA3EE12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990254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1" name="Pladsholder til indhold 32">
            <a:extLst>
              <a:ext uri="{FF2B5EF4-FFF2-40B4-BE49-F238E27FC236}">
                <a16:creationId xmlns:a16="http://schemas.microsoft.com/office/drawing/2014/main" id="{F9349574-8606-EB85-ACED-A7E34B8705F5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5552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2" name="Pladsholder til tekst 20">
            <a:extLst>
              <a:ext uri="{FF2B5EF4-FFF2-40B4-BE49-F238E27FC236}">
                <a16:creationId xmlns:a16="http://schemas.microsoft.com/office/drawing/2014/main" id="{73BB8DD5-E95C-2DBB-8DCE-16A7401DD0B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926225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68ED7809-607B-64C1-AB90-859911022C1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926225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4" name="Pladsholder til indhold 32">
            <a:extLst>
              <a:ext uri="{FF2B5EF4-FFF2-40B4-BE49-F238E27FC236}">
                <a16:creationId xmlns:a16="http://schemas.microsoft.com/office/drawing/2014/main" id="{FDE59588-8E2F-4A3C-A010-AB875519752F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1488619" y="68909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5" name="Pladsholder til tekst 20">
            <a:extLst>
              <a:ext uri="{FF2B5EF4-FFF2-40B4-BE49-F238E27FC236}">
                <a16:creationId xmlns:a16="http://schemas.microsoft.com/office/drawing/2014/main" id="{89C2B54D-A870-3711-6A41-CFEF4F94CB8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62198" y="184879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8" name="Pladsholder til tekst 3">
            <a:extLst>
              <a:ext uri="{FF2B5EF4-FFF2-40B4-BE49-F238E27FC236}">
                <a16:creationId xmlns:a16="http://schemas.microsoft.com/office/drawing/2014/main" id="{63C88447-F333-8CF3-7BD0-48D602F0E14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62198" y="222822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60" name="Pladsholder til indhold 32">
            <a:extLst>
              <a:ext uri="{FF2B5EF4-FFF2-40B4-BE49-F238E27FC236}">
                <a16:creationId xmlns:a16="http://schemas.microsoft.com/office/drawing/2014/main" id="{18D6A146-5D02-1C40-7666-365980A2FFB2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616675" y="69043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61" name="Pladsholder til tekst 20">
            <a:extLst>
              <a:ext uri="{FF2B5EF4-FFF2-40B4-BE49-F238E27FC236}">
                <a16:creationId xmlns:a16="http://schemas.microsoft.com/office/drawing/2014/main" id="{181AFA50-4120-6D38-3982-C69C807A358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990254" y="185013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62" name="Pladsholder til tekst 3">
            <a:extLst>
              <a:ext uri="{FF2B5EF4-FFF2-40B4-BE49-F238E27FC236}">
                <a16:creationId xmlns:a16="http://schemas.microsoft.com/office/drawing/2014/main" id="{4B96B019-A3FD-5D36-DAFA-4A2BE1CA86A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990254" y="222956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4" name="Pladsholder til slidenummer 1">
            <a:extLst>
              <a:ext uri="{FF2B5EF4-FFF2-40B4-BE49-F238E27FC236}">
                <a16:creationId xmlns:a16="http://schemas.microsoft.com/office/drawing/2014/main" id="{AC69FE3A-A2AF-3A60-1452-5B76EDA85F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516244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målsæt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BEC2FB05-67B2-463F-B02A-356819BE336F}"/>
              </a:ext>
            </a:extLst>
          </p:cNvPr>
          <p:cNvSpPr/>
          <p:nvPr userDrawn="1"/>
        </p:nvSpPr>
        <p:spPr>
          <a:xfrm>
            <a:off x="4402837" y="0"/>
            <a:ext cx="778827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87E099-9F3C-4834-8FF0-958121E8BD2E}"/>
              </a:ext>
            </a:extLst>
          </p:cNvPr>
          <p:cNvGrpSpPr/>
          <p:nvPr userDrawn="1"/>
        </p:nvGrpSpPr>
        <p:grpSpPr>
          <a:xfrm>
            <a:off x="5619445" y="4978104"/>
            <a:ext cx="5491329" cy="1481444"/>
            <a:chOff x="5960298" y="5127095"/>
            <a:chExt cx="4686203" cy="1264238"/>
          </a:xfrm>
        </p:grpSpPr>
        <p:sp>
          <p:nvSpPr>
            <p:cNvPr id="9" name="Oval 34">
              <a:extLst>
                <a:ext uri="{FF2B5EF4-FFF2-40B4-BE49-F238E27FC236}">
                  <a16:creationId xmlns:a16="http://schemas.microsoft.com/office/drawing/2014/main" id="{364B9571-0C4D-4251-A556-A6298D06D52B}"/>
                </a:ext>
              </a:extLst>
            </p:cNvPr>
            <p:cNvSpPr/>
            <p:nvPr userDrawn="1"/>
          </p:nvSpPr>
          <p:spPr>
            <a:xfrm>
              <a:off x="596029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0" name="Group 4">
              <a:extLst>
                <a:ext uri="{FF2B5EF4-FFF2-40B4-BE49-F238E27FC236}">
                  <a16:creationId xmlns:a16="http://schemas.microsoft.com/office/drawing/2014/main" id="{1DF7859A-F4B4-4BF6-9A3D-91EC537115DF}"/>
                </a:ext>
              </a:extLst>
            </p:cNvPr>
            <p:cNvGrpSpPr/>
            <p:nvPr userDrawn="1"/>
          </p:nvGrpSpPr>
          <p:grpSpPr>
            <a:xfrm>
              <a:off x="6435996" y="5127095"/>
              <a:ext cx="3723729" cy="1022169"/>
              <a:chOff x="4320125" y="4788167"/>
              <a:chExt cx="3723729" cy="1022169"/>
            </a:xfrm>
          </p:grpSpPr>
          <p:sp>
            <p:nvSpPr>
              <p:cNvPr id="12" name="Oval 5">
                <a:extLst>
                  <a:ext uri="{FF2B5EF4-FFF2-40B4-BE49-F238E27FC236}">
                    <a16:creationId xmlns:a16="http://schemas.microsoft.com/office/drawing/2014/main" id="{5E269587-9C97-4FE6-B009-A3E2E813D9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3" name="Magnetic Disk 6">
                <a:extLst>
                  <a:ext uri="{FF2B5EF4-FFF2-40B4-BE49-F238E27FC236}">
                    <a16:creationId xmlns:a16="http://schemas.microsoft.com/office/drawing/2014/main" id="{019D27A8-2056-40BA-AB22-3B2C05B4BB11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4" name="Oval 7">
                <a:extLst>
                  <a:ext uri="{FF2B5EF4-FFF2-40B4-BE49-F238E27FC236}">
                    <a16:creationId xmlns:a16="http://schemas.microsoft.com/office/drawing/2014/main" id="{64F1FFAA-C6BB-4A33-B480-11AF927B6D17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5" name="Oval 8">
                <a:extLst>
                  <a:ext uri="{FF2B5EF4-FFF2-40B4-BE49-F238E27FC236}">
                    <a16:creationId xmlns:a16="http://schemas.microsoft.com/office/drawing/2014/main" id="{127AC95C-7A31-47A9-8B66-DE248D426DBC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6" name="Oval 9">
                <a:extLst>
                  <a:ext uri="{FF2B5EF4-FFF2-40B4-BE49-F238E27FC236}">
                    <a16:creationId xmlns:a16="http://schemas.microsoft.com/office/drawing/2014/main" id="{47BD6C63-2C7F-4385-AE7E-07E57B6E9E33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7" name="Oval 10">
                <a:extLst>
                  <a:ext uri="{FF2B5EF4-FFF2-40B4-BE49-F238E27FC236}">
                    <a16:creationId xmlns:a16="http://schemas.microsoft.com/office/drawing/2014/main" id="{6A761FCC-A361-4EBB-8F56-A3EA57EEEAD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C5B604D7-01D7-49C5-A2FE-E6980AE3F973}"/>
                </a:ext>
              </a:extLst>
            </p:cNvPr>
            <p:cNvSpPr/>
            <p:nvPr userDrawn="1"/>
          </p:nvSpPr>
          <p:spPr>
            <a:xfrm>
              <a:off x="8025004" y="5361282"/>
              <a:ext cx="542539" cy="140242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8825B20C-9648-474E-B1BB-5C778395025A}"/>
              </a:ext>
            </a:extLst>
          </p:cNvPr>
          <p:cNvGrpSpPr/>
          <p:nvPr userDrawn="1"/>
        </p:nvGrpSpPr>
        <p:grpSpPr>
          <a:xfrm>
            <a:off x="8037031" y="1633812"/>
            <a:ext cx="648646" cy="3698293"/>
            <a:chOff x="8037031" y="1633812"/>
            <a:chExt cx="648646" cy="3698293"/>
          </a:xfrm>
        </p:grpSpPr>
        <p:sp>
          <p:nvSpPr>
            <p:cNvPr id="19" name="Chevron 12">
              <a:extLst>
                <a:ext uri="{FF2B5EF4-FFF2-40B4-BE49-F238E27FC236}">
                  <a16:creationId xmlns:a16="http://schemas.microsoft.com/office/drawing/2014/main" id="{29E49015-156B-48F1-9D8D-DB1E97E01625}"/>
                </a:ext>
              </a:extLst>
            </p:cNvPr>
            <p:cNvSpPr/>
            <p:nvPr userDrawn="1"/>
          </p:nvSpPr>
          <p:spPr>
            <a:xfrm rot="5400000">
              <a:off x="7884982" y="1826713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20" name="Group 13">
              <a:extLst>
                <a:ext uri="{FF2B5EF4-FFF2-40B4-BE49-F238E27FC236}">
                  <a16:creationId xmlns:a16="http://schemas.microsoft.com/office/drawing/2014/main" id="{80A438F0-CF30-44D7-9FF6-D8F9F861950A}"/>
                </a:ext>
              </a:extLst>
            </p:cNvPr>
            <p:cNvGrpSpPr/>
            <p:nvPr userDrawn="1"/>
          </p:nvGrpSpPr>
          <p:grpSpPr>
            <a:xfrm>
              <a:off x="8304919" y="1633812"/>
              <a:ext cx="112870" cy="3698293"/>
              <a:chOff x="6133903" y="1777317"/>
              <a:chExt cx="93000" cy="3320734"/>
            </a:xfrm>
          </p:grpSpPr>
          <p:sp>
            <p:nvSpPr>
              <p:cNvPr id="21" name="Rounded Rectangle 14">
                <a:extLst>
                  <a:ext uri="{FF2B5EF4-FFF2-40B4-BE49-F238E27FC236}">
                    <a16:creationId xmlns:a16="http://schemas.microsoft.com/office/drawing/2014/main" id="{61BE7FAA-D049-467D-A673-2E367C7CD487}"/>
                  </a:ext>
                </a:extLst>
              </p:cNvPr>
              <p:cNvSpPr/>
              <p:nvPr userDrawn="1"/>
            </p:nvSpPr>
            <p:spPr>
              <a:xfrm flipH="1">
                <a:off x="6133903" y="1777317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2" name="Rounded Rectangle 15">
                <a:extLst>
                  <a:ext uri="{FF2B5EF4-FFF2-40B4-BE49-F238E27FC236}">
                    <a16:creationId xmlns:a16="http://schemas.microsoft.com/office/drawing/2014/main" id="{82063293-EE2D-4CCF-81B2-5D56249CC97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AF47647F-B7E8-4B09-9AB2-B4CD9A7F2B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400"/>
            </a:lvl1pPr>
          </a:lstStyle>
          <a:p>
            <a:pPr lvl="0"/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lvl="0"/>
            <a:endParaRPr lang="da-DK" dirty="0"/>
          </a:p>
        </p:txBody>
      </p:sp>
      <p:sp>
        <p:nvSpPr>
          <p:cNvPr id="28" name="Title Placeholder 6">
            <a:extLst>
              <a:ext uri="{FF2B5EF4-FFF2-40B4-BE49-F238E27FC236}">
                <a16:creationId xmlns:a16="http://schemas.microsoft.com/office/drawing/2014/main" id="{03AF9514-9FFB-4BEA-A60A-1A18FCDB2F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C09BCAEE-C3BF-B7B4-5B1C-38F6D2F2E6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64AD907C-7309-4CCF-BFBD-C8D71395EC9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7706E44C-0E7E-4599-B96A-024DE5BC0FE8}"/>
              </a:ext>
            </a:extLst>
          </p:cNvPr>
          <p:cNvSpPr txBox="1"/>
          <p:nvPr userDrawn="1"/>
        </p:nvSpPr>
        <p:spPr>
          <a:xfrm>
            <a:off x="13453366" y="458836"/>
            <a:ext cx="558059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Hvis du ønsker at bruge flere pile for at illustrere antallet af målsætninger, kan du klikke på en af nedenstående pile og trække den hen på skiven.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4212827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ålsætning 1+2+3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EAF7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786E5881-EAD3-480D-97E0-491BA0C90C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6755F0EA-0241-4A43-9C6F-75EA3DF3E8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52CE867D-F840-466E-8584-A4C2587E1E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4" name="Pladsholder til tekst 3">
            <a:extLst>
              <a:ext uri="{FF2B5EF4-FFF2-40B4-BE49-F238E27FC236}">
                <a16:creationId xmlns:a16="http://schemas.microsoft.com/office/drawing/2014/main" id="{2116C4D1-C927-4517-B976-D1A0F7E98F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5" name="Pladsholder til tekst 3">
            <a:extLst>
              <a:ext uri="{FF2B5EF4-FFF2-40B4-BE49-F238E27FC236}">
                <a16:creationId xmlns:a16="http://schemas.microsoft.com/office/drawing/2014/main" id="{3C52A065-00D2-421B-B91A-9A7AB6D56D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6" name="Pladsholder til tekst 3">
            <a:extLst>
              <a:ext uri="{FF2B5EF4-FFF2-40B4-BE49-F238E27FC236}">
                <a16:creationId xmlns:a16="http://schemas.microsoft.com/office/drawing/2014/main" id="{319E80AC-8509-4854-A977-537C46F5C8E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7" name="Pladsholder til slidenummer 1">
            <a:extLst>
              <a:ext uri="{FF2B5EF4-FFF2-40B4-BE49-F238E27FC236}">
                <a16:creationId xmlns:a16="http://schemas.microsoft.com/office/drawing/2014/main" id="{EFA1820B-9BA9-659C-CF8D-C21DE588F2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34604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: 3 linjer + undertite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E99865D-DCB3-44CE-A399-5287456650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2A8B821D-DA21-4D6E-999F-1C7374A4A0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7393211-3DBA-DC62-EDDF-3AAA93AD8C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7316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Målsætning 4+5+6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D9F0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786E5881-EAD3-480D-97E0-491BA0C90C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6755F0EA-0241-4A43-9C6F-75EA3DF3E8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52CE867D-F840-466E-8584-A4C2587E1E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4" name="Pladsholder til tekst 3">
            <a:extLst>
              <a:ext uri="{FF2B5EF4-FFF2-40B4-BE49-F238E27FC236}">
                <a16:creationId xmlns:a16="http://schemas.microsoft.com/office/drawing/2014/main" id="{2116C4D1-C927-4517-B976-D1A0F7E98F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5" name="Pladsholder til tekst 3">
            <a:extLst>
              <a:ext uri="{FF2B5EF4-FFF2-40B4-BE49-F238E27FC236}">
                <a16:creationId xmlns:a16="http://schemas.microsoft.com/office/drawing/2014/main" id="{3C52A065-00D2-421B-B91A-9A7AB6D56D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6" name="Pladsholder til tekst 3">
            <a:extLst>
              <a:ext uri="{FF2B5EF4-FFF2-40B4-BE49-F238E27FC236}">
                <a16:creationId xmlns:a16="http://schemas.microsoft.com/office/drawing/2014/main" id="{319E80AC-8509-4854-A977-537C46F5C8E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7" name="Pladsholder til slidenummer 1">
            <a:extLst>
              <a:ext uri="{FF2B5EF4-FFF2-40B4-BE49-F238E27FC236}">
                <a16:creationId xmlns:a16="http://schemas.microsoft.com/office/drawing/2014/main" id="{47F20171-45FB-2CF5-755A-51DC5C24D7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2366994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epæ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391E1E16-9BF9-49E6-AFE9-0C52CCBAE4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rcRect b="1672"/>
          <a:stretch/>
        </p:blipFill>
        <p:spPr>
          <a:xfrm>
            <a:off x="2828547" y="2633256"/>
            <a:ext cx="7033053" cy="4224744"/>
          </a:xfrm>
          <a:prstGeom prst="rect">
            <a:avLst/>
          </a:prstGeom>
          <a:effectLst/>
        </p:spPr>
      </p:pic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C636CCC-2276-421A-9F3A-CE30DE08B2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46F7986A-CE7A-9DAF-0B98-579C2F02C3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35BE2D22-7481-4C3C-877D-4234B08DD69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8A13C53-9CA9-4C34-99FA-04292C5889FD}"/>
              </a:ext>
            </a:extLst>
          </p:cNvPr>
          <p:cNvSpPr txBox="1"/>
          <p:nvPr userDrawn="1"/>
        </p:nvSpPr>
        <p:spPr>
          <a:xfrm>
            <a:off x="13453366" y="458836"/>
            <a:ext cx="5580592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Dette er et milepælsslide. Her kan du selv vælge antal 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af milepæle og placering.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Poppins Black" pitchFamily="2" charset="77"/>
                <a:cs typeface="Poppins Black" pitchFamily="2" charset="77"/>
              </a:rPr>
              <a:t>&gt; 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For at ændre placering skal du klikke på milepælen på vejen. Derefter kan du trække milepælen hen til den ønskede destination.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 Det anbefales at skrive tekstbokse ud for hver milepæl.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8271673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Danmarks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28" name="Billede 27" descr="Et billede, der indeholder tekst, silhuet&#10;&#10;Automatisk genereret beskrivelse">
            <a:extLst>
              <a:ext uri="{FF2B5EF4-FFF2-40B4-BE49-F238E27FC236}">
                <a16:creationId xmlns:a16="http://schemas.microsoft.com/office/drawing/2014/main" id="{AEBDFEBE-52DE-4153-AB42-5B7D5BC574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93124" y="1012903"/>
            <a:ext cx="4541419" cy="54324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9678"/>
              </a:prstClr>
            </a:outerShdw>
          </a:effectLst>
        </p:spPr>
      </p:pic>
      <p:sp>
        <p:nvSpPr>
          <p:cNvPr id="29" name="Pladsholder til tekst 12">
            <a:extLst>
              <a:ext uri="{FF2B5EF4-FFF2-40B4-BE49-F238E27FC236}">
                <a16:creationId xmlns:a16="http://schemas.microsoft.com/office/drawing/2014/main" id="{C43148C0-50B7-4C8C-A19F-4E73D1EEAD3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95610" y="6008914"/>
            <a:ext cx="772515" cy="255361"/>
          </a:xfrm>
        </p:spPr>
        <p:txBody>
          <a:bodyPr/>
          <a:lstStyle>
            <a:lvl1pPr marL="0" indent="0">
              <a:buFontTx/>
              <a:buNone/>
              <a:defRPr sz="7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Indsæt navn på de røde ikoner</a:t>
            </a: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A2DA2FC9-5450-4587-A766-C9A78FBCE83F}"/>
              </a:ext>
            </a:extLst>
          </p:cNvPr>
          <p:cNvGrpSpPr/>
          <p:nvPr userDrawn="1"/>
        </p:nvGrpSpPr>
        <p:grpSpPr>
          <a:xfrm>
            <a:off x="10611617" y="5969099"/>
            <a:ext cx="179299" cy="295175"/>
            <a:chOff x="3191792" y="3209022"/>
            <a:chExt cx="219977" cy="362142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BAE7E57B-E971-441C-88A1-D6ADBE79EC7A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32" name="Gruppe 31">
              <a:extLst>
                <a:ext uri="{FF2B5EF4-FFF2-40B4-BE49-F238E27FC236}">
                  <a16:creationId xmlns:a16="http://schemas.microsoft.com/office/drawing/2014/main" id="{CD3032F5-68A9-4E30-AAA9-4E3B3CF8A093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33" name="Teardrop 175">
                <a:extLst>
                  <a:ext uri="{FF2B5EF4-FFF2-40B4-BE49-F238E27FC236}">
                    <a16:creationId xmlns:a16="http://schemas.microsoft.com/office/drawing/2014/main" id="{35989B52-0F0E-492A-90AF-EE5ACFD607E3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Oval 183">
                <a:extLst>
                  <a:ext uri="{FF2B5EF4-FFF2-40B4-BE49-F238E27FC236}">
                    <a16:creationId xmlns:a16="http://schemas.microsoft.com/office/drawing/2014/main" id="{2F406EC8-F263-4A91-A6A9-FA14ED1C84CC}"/>
                  </a:ext>
                </a:extLst>
              </p:cNvPr>
              <p:cNvSpPr/>
              <p:nvPr/>
            </p:nvSpPr>
            <p:spPr>
              <a:xfrm>
                <a:off x="1684184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FDEDAB58-BDE9-E614-2D6F-2876FC505A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F379B9D7-3DA5-48FD-9D12-4477E5E2D6FD}"/>
              </a:ext>
            </a:extLst>
          </p:cNvPr>
          <p:cNvSpPr/>
          <p:nvPr userDrawn="1"/>
        </p:nvSpPr>
        <p:spPr>
          <a:xfrm>
            <a:off x="9496425" y="2362200"/>
            <a:ext cx="1060150" cy="10668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35" name="Billede 34">
            <a:extLst>
              <a:ext uri="{FF2B5EF4-FFF2-40B4-BE49-F238E27FC236}">
                <a16:creationId xmlns:a16="http://schemas.microsoft.com/office/drawing/2014/main" id="{21B22AB0-17E6-448F-8918-54770A42A7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056" y="2787905"/>
            <a:ext cx="1445144" cy="1861821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32BA73BC-9390-4E2C-B520-F27B9CFB1FFD}"/>
              </a:ext>
            </a:extLst>
          </p:cNvPr>
          <p:cNvSpPr/>
          <p:nvPr userDrawn="1"/>
        </p:nvSpPr>
        <p:spPr>
          <a:xfrm>
            <a:off x="9919609" y="2765479"/>
            <a:ext cx="787504" cy="658896"/>
          </a:xfrm>
          <a:prstGeom prst="rect">
            <a:avLst/>
          </a:prstGeom>
          <a:noFill/>
          <a:ln w="1270">
            <a:solidFill>
              <a:schemeClr val="bg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5CAC150-A44D-4757-ACDE-52468BD0900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4" name="Tekstfelt 43">
            <a:extLst>
              <a:ext uri="{FF2B5EF4-FFF2-40B4-BE49-F238E27FC236}">
                <a16:creationId xmlns:a16="http://schemas.microsoft.com/office/drawing/2014/main" id="{CD53BFB1-6135-46F9-8203-29ED72D6EB06}"/>
              </a:ext>
            </a:extLst>
          </p:cNvPr>
          <p:cNvSpPr txBox="1"/>
          <p:nvPr userDrawn="1"/>
        </p:nvSpPr>
        <p:spPr>
          <a:xfrm>
            <a:off x="13453366" y="458836"/>
            <a:ext cx="5580592" cy="564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(Danmarkskort)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+mj-lt"/>
                <a:cs typeface="Poppins Light" pitchFamily="2" charset="77"/>
              </a:rPr>
              <a:t>På dette slide kan du selv vælge placering af de røde ikoner. </a:t>
            </a:r>
            <a:br>
              <a:rPr lang="da-DK" sz="1400" dirty="0">
                <a:latin typeface="+mj-lt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Poppins Black" pitchFamily="2" charset="77"/>
                <a:cs typeface="Poppins Black" pitchFamily="2" charset="77"/>
              </a:rPr>
              <a:t>&gt; 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Dette gøres ved at klikke på et af nedenstående ikoner. Derefter kan du trække ikonet hen på kortet.</a:t>
            </a:r>
            <a:br>
              <a:rPr lang="da-DK" sz="1400" dirty="0">
                <a:latin typeface="Poppins" pitchFamily="2" charset="77"/>
                <a:cs typeface="Poppins" pitchFamily="2" charset="77"/>
              </a:rPr>
            </a:b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OBS: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Husk at skrive, hvad de røde ikoner står for i boksen i højre hjørne</a:t>
            </a:r>
            <a:r>
              <a:rPr lang="da-DK" sz="1400" i="0" u="none" kern="1200" dirty="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8964545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Danmarkskort (region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D87804E0-6D49-D1FB-9CF4-5CF3DB547F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99781A5B-9784-4EC6-B08A-1D87D2ABF79C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FDE77DE0-E096-48B1-BDA9-A2AF4D8ECAED}"/>
              </a:ext>
            </a:extLst>
          </p:cNvPr>
          <p:cNvSpPr txBox="1"/>
          <p:nvPr userDrawn="1"/>
        </p:nvSpPr>
        <p:spPr>
          <a:xfrm>
            <a:off x="13453366" y="458836"/>
            <a:ext cx="5580592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(Danmarkskort / regioner)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+mn-lt"/>
                <a:cs typeface="Poppins Light" pitchFamily="2" charset="77"/>
              </a:rPr>
              <a:t>På dette slide kan du farvelægge de forskellige regioner. </a:t>
            </a:r>
            <a:br>
              <a:rPr lang="da-DK" sz="1400" dirty="0">
                <a:latin typeface="+mn-lt"/>
                <a:cs typeface="Poppins Light" pitchFamily="2" charset="77"/>
              </a:rPr>
            </a:br>
            <a:endParaRPr lang="da-DK" sz="1400" dirty="0">
              <a:latin typeface="+mn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400" dirty="0">
                <a:latin typeface="+mj-lt"/>
                <a:cs typeface="Poppins Light" pitchFamily="2" charset="77"/>
              </a:rPr>
              <a:t>Dette gøres ved at:</a:t>
            </a:r>
            <a:br>
              <a:rPr lang="da-DK" sz="1400" dirty="0">
                <a:latin typeface="+mn-lt"/>
                <a:cs typeface="Poppins Light" pitchFamily="2" charset="77"/>
              </a:rPr>
            </a:br>
            <a:r>
              <a:rPr lang="da-DK" sz="1400" dirty="0">
                <a:latin typeface="+mj-lt"/>
                <a:cs typeface="Poppins Light" pitchFamily="2" charset="77"/>
              </a:rPr>
              <a:t>1. </a:t>
            </a:r>
            <a:r>
              <a:rPr lang="da-DK" sz="1400" dirty="0">
                <a:latin typeface="+mn-lt"/>
                <a:cs typeface="Poppins Light" pitchFamily="2" charset="77"/>
              </a:rPr>
              <a:t>Tryk på den ønskede region.</a:t>
            </a:r>
            <a:br>
              <a:rPr lang="da-DK" sz="1400" dirty="0">
                <a:latin typeface="+mn-lt"/>
                <a:cs typeface="Poppins Light" pitchFamily="2" charset="77"/>
              </a:rPr>
            </a:br>
            <a:r>
              <a:rPr lang="da-DK" sz="1400" dirty="0">
                <a:latin typeface="+mj-lt"/>
                <a:cs typeface="Poppins Light" pitchFamily="2" charset="77"/>
              </a:rPr>
              <a:t>2. </a:t>
            </a:r>
            <a:r>
              <a:rPr lang="da-DK" sz="1400" dirty="0">
                <a:latin typeface="+mn-lt"/>
                <a:cs typeface="Poppins Light" pitchFamily="2" charset="77"/>
              </a:rPr>
              <a:t>Tryk derefter på</a:t>
            </a:r>
            <a:r>
              <a:rPr lang="da-DK" sz="1400" dirty="0">
                <a:latin typeface="+mn-lt"/>
                <a:cs typeface="Poppins ExtraBold" panose="00000900000000000000" pitchFamily="2" charset="0"/>
              </a:rPr>
              <a:t> </a:t>
            </a:r>
            <a:r>
              <a:rPr lang="da-DK" sz="1400" dirty="0">
                <a:latin typeface="+mj-lt"/>
                <a:cs typeface="Poppins ExtraBold" panose="00000900000000000000" pitchFamily="2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Formater’</a:t>
            </a:r>
            <a:r>
              <a:rPr lang="da-DK" sz="1400" dirty="0">
                <a:latin typeface="+mj-lt"/>
                <a:cs typeface="Poppins Light" pitchFamily="2" charset="77"/>
              </a:rPr>
              <a:t> </a:t>
            </a:r>
            <a:r>
              <a:rPr lang="da-DK" sz="1400" dirty="0">
                <a:latin typeface="+mn-lt"/>
                <a:cs typeface="Poppins Light" pitchFamily="2" charset="77"/>
              </a:rPr>
              <a:t>i den røde menulinje.</a:t>
            </a:r>
            <a:br>
              <a:rPr lang="da-DK" sz="1400" dirty="0">
                <a:latin typeface="+mn-lt"/>
                <a:cs typeface="Poppins Light" pitchFamily="2" charset="77"/>
              </a:rPr>
            </a:br>
            <a:r>
              <a:rPr lang="da-DK" sz="1400" dirty="0">
                <a:latin typeface="+mj-lt"/>
                <a:cs typeface="Poppins Light" pitchFamily="2" charset="77"/>
              </a:rPr>
              <a:t>3. </a:t>
            </a:r>
            <a:r>
              <a:rPr lang="da-DK" sz="1400" dirty="0">
                <a:latin typeface="+mn-lt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’Farve’</a:t>
            </a:r>
            <a:r>
              <a:rPr lang="da-DK" sz="1400" dirty="0">
                <a:latin typeface="+mn-lt"/>
                <a:cs typeface="Poppins Light" pitchFamily="2" charset="77"/>
              </a:rPr>
              <a:t> i venstre side af den grå menulinje.</a:t>
            </a:r>
            <a:br>
              <a:rPr lang="da-DK" sz="1400" dirty="0">
                <a:latin typeface="+mn-lt"/>
                <a:cs typeface="Poppins Light" pitchFamily="2" charset="77"/>
              </a:rPr>
            </a:br>
            <a:r>
              <a:rPr lang="da-DK" sz="1400" dirty="0">
                <a:latin typeface="+mj-lt"/>
                <a:cs typeface="Poppins Light" pitchFamily="2" charset="77"/>
              </a:rPr>
              <a:t>4.  </a:t>
            </a:r>
            <a:r>
              <a:rPr lang="da-DK" sz="1400" dirty="0">
                <a:latin typeface="+mn-lt"/>
                <a:cs typeface="Poppins Light" pitchFamily="2" charset="77"/>
              </a:rPr>
              <a:t>Tryk på </a:t>
            </a:r>
            <a:r>
              <a:rPr lang="da-DK" sz="1400" dirty="0">
                <a:latin typeface="+mn-lt"/>
                <a:cs typeface="Poppins ExtraBold" panose="00000900000000000000" pitchFamily="2" charset="0"/>
              </a:rPr>
              <a:t>‘Flere varianter’ </a:t>
            </a:r>
            <a:r>
              <a:rPr lang="da-DK" sz="1400" dirty="0">
                <a:latin typeface="+mn-lt"/>
                <a:cs typeface="Poppins Light" pitchFamily="2" charset="77"/>
              </a:rPr>
              <a:t>og vælg derefter en af farverne fra </a:t>
            </a:r>
            <a:r>
              <a:rPr lang="da-DK" sz="1400" dirty="0" err="1">
                <a:latin typeface="+mn-lt"/>
                <a:cs typeface="Poppins Light" pitchFamily="2" charset="77"/>
              </a:rPr>
              <a:t>SUM’s</a:t>
            </a:r>
            <a:r>
              <a:rPr lang="da-DK" sz="1400" dirty="0">
                <a:latin typeface="+mn-lt"/>
                <a:cs typeface="Poppins Light" pitchFamily="2" charset="77"/>
              </a:rPr>
              <a:t> farvepalette.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sz="1400" dirty="0">
                <a:latin typeface="+mn-lt"/>
                <a:cs typeface="Poppins Light" pitchFamily="2" charset="77"/>
              </a:rPr>
            </a:br>
            <a:r>
              <a:rPr lang="da-DK" sz="1400" i="0" u="none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NB: </a:t>
            </a:r>
            <a:r>
              <a:rPr lang="da-DK" sz="1400" i="0" u="none" kern="1200" dirty="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Der må </a:t>
            </a:r>
            <a:r>
              <a:rPr lang="da-DK" sz="1400" i="0" u="sng" kern="1200" dirty="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kun</a:t>
            </a:r>
            <a:r>
              <a:rPr lang="da-DK" sz="1400" i="0" u="none" kern="1200" dirty="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 bruges farver fra SUM </a:t>
            </a:r>
            <a:r>
              <a:rPr lang="da-DK" sz="1400" i="0" u="none" kern="1200" dirty="0" err="1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farvepaletten</a:t>
            </a:r>
            <a:r>
              <a:rPr lang="da-DK" sz="1400" i="0" u="none" kern="1200" dirty="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5525890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koner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Lige forbindelse 22">
            <a:extLst>
              <a:ext uri="{FF2B5EF4-FFF2-40B4-BE49-F238E27FC236}">
                <a16:creationId xmlns:a16="http://schemas.microsoft.com/office/drawing/2014/main" id="{F0B93494-3DAC-7255-5AA6-CB873CBB6387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Lige forbindelse 23">
            <a:extLst>
              <a:ext uri="{FF2B5EF4-FFF2-40B4-BE49-F238E27FC236}">
                <a16:creationId xmlns:a16="http://schemas.microsoft.com/office/drawing/2014/main" id="{D29C7AC2-C10B-434F-735C-DCADD433B04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4C3C9CFA-9CFC-5D94-03B3-3D7144E294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7EEB6062-27F3-509D-127B-991DD76E87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29" name="Pladsholder til tekst 3">
            <a:extLst>
              <a:ext uri="{FF2B5EF4-FFF2-40B4-BE49-F238E27FC236}">
                <a16:creationId xmlns:a16="http://schemas.microsoft.com/office/drawing/2014/main" id="{D9631ACB-583E-0CA9-CA09-DFE0EE90C2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59BFB07C-0C28-A5FD-970B-A514AB5633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3B202D2B-77D3-48EA-ACE9-2D44FC32AFCE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2CDE9B5E-E3F4-4EA1-BEEB-828CD4E2C41F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Hvis du ønsker at ændre farven på nogle af ikonerne, skal du: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1.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Marker det antal ikoner, du ønsker at farvelægge.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2.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for oven.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3.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til venstre.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4.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og vælg derefter den ønskede farve fra </a:t>
            </a:r>
            <a:r>
              <a:rPr lang="da-DK" sz="1400" dirty="0" err="1">
                <a:latin typeface="Poppins Light" pitchFamily="2" charset="77"/>
                <a:cs typeface="Poppins Light" pitchFamily="2" charset="77"/>
              </a:rPr>
              <a:t>SUM’s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 farvepalette.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OBS: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301613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koner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BEC71BC-8A8A-64B0-9C7C-8FB44479D6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F3E7F4D-BCF7-6C48-DE2A-A1C67C5B77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849C8EE6-25D7-43B2-9012-3DD6CEF8E18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0847E8A8-D161-483D-8C73-8469D5B47FEE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Hvis du ønsker at ændre farven på nogle af ikonerne, skal du: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1.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Marker det antal ikoner, du ønsker at farvelægge.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2.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for oven.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3.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til venstre.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4.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og vælg derefter den ønskede farve fra </a:t>
            </a:r>
            <a:r>
              <a:rPr lang="da-DK" sz="1400" dirty="0" err="1">
                <a:latin typeface="Poppins Light" pitchFamily="2" charset="77"/>
                <a:cs typeface="Poppins Light" pitchFamily="2" charset="77"/>
              </a:rPr>
              <a:t>SUM’s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 farvepalette.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OBS: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70120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kon mand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Lige forbindelse 22">
            <a:extLst>
              <a:ext uri="{FF2B5EF4-FFF2-40B4-BE49-F238E27FC236}">
                <a16:creationId xmlns:a16="http://schemas.microsoft.com/office/drawing/2014/main" id="{F0B93494-3DAC-7255-5AA6-CB873CBB6387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Lige forbindelse 23">
            <a:extLst>
              <a:ext uri="{FF2B5EF4-FFF2-40B4-BE49-F238E27FC236}">
                <a16:creationId xmlns:a16="http://schemas.microsoft.com/office/drawing/2014/main" id="{D29C7AC2-C10B-434F-735C-DCADD433B04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4C3C9CFA-9CFC-5D94-03B3-3D7144E294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7EEB6062-27F3-509D-127B-991DD76E87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29" name="Pladsholder til tekst 3">
            <a:extLst>
              <a:ext uri="{FF2B5EF4-FFF2-40B4-BE49-F238E27FC236}">
                <a16:creationId xmlns:a16="http://schemas.microsoft.com/office/drawing/2014/main" id="{D9631ACB-583E-0CA9-CA09-DFE0EE90C2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55D14185-2C61-0EF0-B59B-F0E9252758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B5868128-BE39-4236-A597-D70D0A6657C4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FA333D0C-DF2F-4253-914A-26DFDC7CEE74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Hvis du ønsker at ændre farven på nogle af ikonerne, skal du: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1.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Marker det antal ikoner, du ønsker at farvelægge.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2.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for oven.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3.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til venstre.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4.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og vælg derefter den ønskede farve fra </a:t>
            </a:r>
            <a:r>
              <a:rPr lang="da-DK" sz="1400" dirty="0" err="1">
                <a:latin typeface="Poppins Light" pitchFamily="2" charset="77"/>
                <a:cs typeface="Poppins Light" pitchFamily="2" charset="77"/>
              </a:rPr>
              <a:t>SUM’s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 farvepalette.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OBS: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692481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kon mand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BEC71BC-8A8A-64B0-9C7C-8FB44479D6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CF435042-EDAC-F2FC-4D60-EA8478258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6C6A97E0-70BE-420B-B365-52AF96FDEE36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26894292-EA1C-46EA-BCD0-6D45685687AB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Hvis du ønsker at ændre farven på nogle af ikonerne, skal du: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1.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Marker det antal ikoner, du ønsker at farvelægge.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2.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for oven.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3.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til venstre.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4.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og vælg derefter den ønskede farve fra </a:t>
            </a:r>
            <a:r>
              <a:rPr lang="da-DK" sz="1400" dirty="0" err="1">
                <a:latin typeface="Poppins Light" pitchFamily="2" charset="77"/>
                <a:cs typeface="Poppins Light" pitchFamily="2" charset="77"/>
              </a:rPr>
              <a:t>SUM’s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 farvepalette.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OBS: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477859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kon kvinde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Lige forbindelse 22">
            <a:extLst>
              <a:ext uri="{FF2B5EF4-FFF2-40B4-BE49-F238E27FC236}">
                <a16:creationId xmlns:a16="http://schemas.microsoft.com/office/drawing/2014/main" id="{F0B93494-3DAC-7255-5AA6-CB873CBB6387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Lige forbindelse 23">
            <a:extLst>
              <a:ext uri="{FF2B5EF4-FFF2-40B4-BE49-F238E27FC236}">
                <a16:creationId xmlns:a16="http://schemas.microsoft.com/office/drawing/2014/main" id="{D29C7AC2-C10B-434F-735C-DCADD433B04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4C3C9CFA-9CFC-5D94-03B3-3D7144E294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7EEB6062-27F3-509D-127B-991DD76E87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29" name="Pladsholder til tekst 3">
            <a:extLst>
              <a:ext uri="{FF2B5EF4-FFF2-40B4-BE49-F238E27FC236}">
                <a16:creationId xmlns:a16="http://schemas.microsoft.com/office/drawing/2014/main" id="{D9631ACB-583E-0CA9-CA09-DFE0EE90C2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33429AA-AD61-ABE2-231F-FA2E125A9F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A5CC2F6E-7C6D-400A-9DE5-C820987A279B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0C48197F-B6DA-496D-8C15-B879E4E95148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Hvis du ønsker at ændre farven på nogle af ikonerne, skal du: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1.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Marker det antal ikoner, du ønsker at farvelægge.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2.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for oven.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3.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til venstre.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4.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og vælg derefter den ønskede farve fra </a:t>
            </a:r>
            <a:r>
              <a:rPr lang="da-DK" sz="1400" dirty="0" err="1">
                <a:latin typeface="Poppins Light" pitchFamily="2" charset="77"/>
                <a:cs typeface="Poppins Light" pitchFamily="2" charset="77"/>
              </a:rPr>
              <a:t>SUM’s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 farvepalette.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OBS: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015255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kon kvinde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BEC71BC-8A8A-64B0-9C7C-8FB44479D6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26ACD3-5D49-F7FE-5AA0-7387DF4201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F7172777-1E97-4E13-961C-3E00AA787AE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3446A132-FB2D-4F63-84C0-77278287AE52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Hvis du ønsker at ændre farven på nogle af ikonerne, skal du: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1.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Marker det antal ikoner, du ønsker at farvelægge.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2.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for oven.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3.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til venstre.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4.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og vælg derefter den ønskede farve fra </a:t>
            </a:r>
            <a:r>
              <a:rPr lang="da-DK" sz="1400" dirty="0" err="1">
                <a:latin typeface="Poppins Light" pitchFamily="2" charset="77"/>
                <a:cs typeface="Poppins Light" pitchFamily="2" charset="77"/>
              </a:rPr>
              <a:t>SUM’s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 farvepalette.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OBS: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017912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Forside: 3 linjer + und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CC3FCE7-F8FD-458B-A0D7-25257C91622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F3D790D8-4E7F-4ED6-94C6-7711B02E8D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5344D43-C34F-180E-0F1F-A5AE79C5FB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892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idslinje (la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Rektangel: afrundede hjørner 3">
            <a:extLst>
              <a:ext uri="{FF2B5EF4-FFF2-40B4-BE49-F238E27FC236}">
                <a16:creationId xmlns:a16="http://schemas.microsoft.com/office/drawing/2014/main" id="{95110183-7CCF-4012-A19E-785E1496265C}"/>
              </a:ext>
            </a:extLst>
          </p:cNvPr>
          <p:cNvSpPr/>
          <p:nvPr userDrawn="1"/>
        </p:nvSpPr>
        <p:spPr>
          <a:xfrm>
            <a:off x="695325" y="3372223"/>
            <a:ext cx="10801350" cy="113553"/>
          </a:xfrm>
          <a:prstGeom prst="roundRect">
            <a:avLst>
              <a:gd name="adj" fmla="val 50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E763434F-B89A-99BB-92E1-9705DEF273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FC45638-6824-4B05-A136-AF868F3F4C9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0EB1C66B-B6B6-4420-B343-2429F243A274}"/>
              </a:ext>
            </a:extLst>
          </p:cNvPr>
          <p:cNvSpPr txBox="1"/>
          <p:nvPr userDrawn="1"/>
        </p:nvSpPr>
        <p:spPr>
          <a:xfrm>
            <a:off x="13453366" y="458836"/>
            <a:ext cx="5580592" cy="564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(Tidslinje)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solidFill>
                  <a:schemeClr val="tx2"/>
                </a:solidFill>
                <a:latin typeface="+mn-lt"/>
                <a:cs typeface="Poppins" pitchFamily="2" charset="77"/>
              </a:rPr>
              <a:t>På dette slide kan du </a:t>
            </a:r>
            <a:r>
              <a:rPr lang="da-DK" sz="1400" dirty="0">
                <a:solidFill>
                  <a:schemeClr val="tx2"/>
                </a:solidFill>
                <a:latin typeface="+mn-lt"/>
                <a:cs typeface="Poppins Light" pitchFamily="2" charset="77"/>
              </a:rPr>
              <a:t>placere de mørkeblå ‘</a:t>
            </a:r>
            <a:r>
              <a:rPr lang="da-DK" sz="1400" dirty="0" err="1">
                <a:solidFill>
                  <a:schemeClr val="tx2"/>
                </a:solidFill>
                <a:latin typeface="+mn-lt"/>
                <a:cs typeface="Poppins Light" pitchFamily="2" charset="77"/>
              </a:rPr>
              <a:t>dots</a:t>
            </a:r>
            <a:r>
              <a:rPr lang="da-DK" sz="1400" dirty="0">
                <a:solidFill>
                  <a:schemeClr val="tx2"/>
                </a:solidFill>
                <a:latin typeface="+mn-lt"/>
                <a:cs typeface="Poppins Light" pitchFamily="2" charset="77"/>
              </a:rPr>
              <a:t>’, som du ønsker. Dette gøres ved at klikke på dem, hvorefter du kan rokere rundt på dem.</a:t>
            </a:r>
            <a:br>
              <a:rPr lang="da-DK" sz="1400" dirty="0">
                <a:solidFill>
                  <a:schemeClr val="tx2"/>
                </a:solidFill>
                <a:latin typeface="+mn-lt"/>
                <a:cs typeface="Poppins Light" pitchFamily="2" charset="77"/>
              </a:rPr>
            </a:br>
            <a:br>
              <a:rPr lang="da-DK" sz="1400" dirty="0">
                <a:solidFill>
                  <a:schemeClr val="tx2"/>
                </a:solidFill>
                <a:latin typeface="+mn-lt"/>
                <a:cs typeface="Poppins Light" pitchFamily="2" charset="77"/>
              </a:rPr>
            </a:br>
            <a:r>
              <a:rPr lang="da-DK" sz="1400" dirty="0">
                <a:solidFill>
                  <a:schemeClr val="tx2"/>
                </a:solidFill>
                <a:latin typeface="+mn-lt"/>
                <a:cs typeface="Poppins Light" pitchFamily="2" charset="77"/>
              </a:rPr>
              <a:t>Den røde </a:t>
            </a:r>
            <a:r>
              <a:rPr lang="da-DK" sz="1400" dirty="0" err="1">
                <a:solidFill>
                  <a:schemeClr val="tx2"/>
                </a:solidFill>
                <a:latin typeface="+mn-lt"/>
                <a:cs typeface="Poppins Light" pitchFamily="2" charset="77"/>
              </a:rPr>
              <a:t>dot</a:t>
            </a:r>
            <a:r>
              <a:rPr lang="da-DK" sz="1400" dirty="0">
                <a:solidFill>
                  <a:schemeClr val="tx2"/>
                </a:solidFill>
                <a:latin typeface="+mn-lt"/>
                <a:cs typeface="Poppins Light" pitchFamily="2" charset="77"/>
              </a:rPr>
              <a:t> kan bruges, hvis du ønsker at angive, hvor langt I er, eller hvis du ønsker at skabe særlig opmærksomhed om et specifikt punkt.</a:t>
            </a:r>
            <a:endParaRPr lang="da-DK" sz="1400" dirty="0">
              <a:latin typeface="+mn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0282450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idslinje (melle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6" name="Afrundet rektangel 54">
            <a:extLst>
              <a:ext uri="{FF2B5EF4-FFF2-40B4-BE49-F238E27FC236}">
                <a16:creationId xmlns:a16="http://schemas.microsoft.com/office/drawing/2014/main" id="{9395E927-7A84-4165-83D6-23971274A350}"/>
              </a:ext>
            </a:extLst>
          </p:cNvPr>
          <p:cNvSpPr/>
          <p:nvPr userDrawn="1"/>
        </p:nvSpPr>
        <p:spPr>
          <a:xfrm rot="10800000" flipV="1">
            <a:off x="3395942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17" name="Afrundet rektangel 55">
            <a:extLst>
              <a:ext uri="{FF2B5EF4-FFF2-40B4-BE49-F238E27FC236}">
                <a16:creationId xmlns:a16="http://schemas.microsoft.com/office/drawing/2014/main" id="{B3901117-246E-464F-A214-38BC4773BAEC}"/>
              </a:ext>
            </a:extLst>
          </p:cNvPr>
          <p:cNvSpPr/>
          <p:nvPr userDrawn="1"/>
        </p:nvSpPr>
        <p:spPr>
          <a:xfrm rot="10800000" flipV="1">
            <a:off x="429602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18" name="Afrundet rektangel 56">
            <a:extLst>
              <a:ext uri="{FF2B5EF4-FFF2-40B4-BE49-F238E27FC236}">
                <a16:creationId xmlns:a16="http://schemas.microsoft.com/office/drawing/2014/main" id="{B29204C6-0521-432D-9408-64A6D16B1B50}"/>
              </a:ext>
            </a:extLst>
          </p:cNvPr>
          <p:cNvSpPr/>
          <p:nvPr userDrawn="1"/>
        </p:nvSpPr>
        <p:spPr>
          <a:xfrm rot="10800000" flipV="1">
            <a:off x="249585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/>
          </a:p>
        </p:txBody>
      </p:sp>
      <p:sp>
        <p:nvSpPr>
          <p:cNvPr id="19" name="Afrundet rektangel 57">
            <a:extLst>
              <a:ext uri="{FF2B5EF4-FFF2-40B4-BE49-F238E27FC236}">
                <a16:creationId xmlns:a16="http://schemas.microsoft.com/office/drawing/2014/main" id="{550BD360-B516-4E60-9B6F-5748DCECB578}"/>
              </a:ext>
            </a:extLst>
          </p:cNvPr>
          <p:cNvSpPr/>
          <p:nvPr userDrawn="1"/>
        </p:nvSpPr>
        <p:spPr>
          <a:xfrm rot="10800000" flipV="1">
            <a:off x="1595036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20" name="Afrundet rektangel 58">
            <a:extLst>
              <a:ext uri="{FF2B5EF4-FFF2-40B4-BE49-F238E27FC236}">
                <a16:creationId xmlns:a16="http://schemas.microsoft.com/office/drawing/2014/main" id="{3C2BF567-99F1-4940-9FCB-BBA0FB5BF0E4}"/>
              </a:ext>
            </a:extLst>
          </p:cNvPr>
          <p:cNvSpPr/>
          <p:nvPr userDrawn="1"/>
        </p:nvSpPr>
        <p:spPr>
          <a:xfrm rot="10800000" flipV="1">
            <a:off x="5196105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21" name="Afrundet rektangel 59">
            <a:extLst>
              <a:ext uri="{FF2B5EF4-FFF2-40B4-BE49-F238E27FC236}">
                <a16:creationId xmlns:a16="http://schemas.microsoft.com/office/drawing/2014/main" id="{4DB6FE7C-229D-4F19-9CED-44B23C204AEB}"/>
              </a:ext>
            </a:extLst>
          </p:cNvPr>
          <p:cNvSpPr/>
          <p:nvPr userDrawn="1"/>
        </p:nvSpPr>
        <p:spPr>
          <a:xfrm rot="10800000" flipV="1">
            <a:off x="6096187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22" name="Afrundet rektangel 60">
            <a:extLst>
              <a:ext uri="{FF2B5EF4-FFF2-40B4-BE49-F238E27FC236}">
                <a16:creationId xmlns:a16="http://schemas.microsoft.com/office/drawing/2014/main" id="{CA3D0502-31D7-43B0-8AD9-0837C873777D}"/>
              </a:ext>
            </a:extLst>
          </p:cNvPr>
          <p:cNvSpPr/>
          <p:nvPr userDrawn="1"/>
        </p:nvSpPr>
        <p:spPr>
          <a:xfrm rot="10800000" flipV="1">
            <a:off x="6996269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23" name="Afrundet rektangel 61">
            <a:extLst>
              <a:ext uri="{FF2B5EF4-FFF2-40B4-BE49-F238E27FC236}">
                <a16:creationId xmlns:a16="http://schemas.microsoft.com/office/drawing/2014/main" id="{223B00F4-9D56-4D3A-B682-38293AFED6D4}"/>
              </a:ext>
            </a:extLst>
          </p:cNvPr>
          <p:cNvSpPr/>
          <p:nvPr userDrawn="1"/>
        </p:nvSpPr>
        <p:spPr>
          <a:xfrm rot="10800000" flipV="1">
            <a:off x="7896350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24" name="Afrundet rektangel 62">
            <a:extLst>
              <a:ext uri="{FF2B5EF4-FFF2-40B4-BE49-F238E27FC236}">
                <a16:creationId xmlns:a16="http://schemas.microsoft.com/office/drawing/2014/main" id="{A7638C27-F6E1-4053-9BB8-7A3270FE13AB}"/>
              </a:ext>
            </a:extLst>
          </p:cNvPr>
          <p:cNvSpPr/>
          <p:nvPr userDrawn="1"/>
        </p:nvSpPr>
        <p:spPr>
          <a:xfrm rot="10800000" flipV="1">
            <a:off x="8796431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25" name="Afrundet rektangel 63">
            <a:extLst>
              <a:ext uri="{FF2B5EF4-FFF2-40B4-BE49-F238E27FC236}">
                <a16:creationId xmlns:a16="http://schemas.microsoft.com/office/drawing/2014/main" id="{E1335EE1-12B8-4B99-B24E-FD51E0F16AB2}"/>
              </a:ext>
            </a:extLst>
          </p:cNvPr>
          <p:cNvSpPr/>
          <p:nvPr userDrawn="1"/>
        </p:nvSpPr>
        <p:spPr>
          <a:xfrm rot="10800000" flipV="1">
            <a:off x="9696513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26" name="Afrundet rektangel 64">
            <a:extLst>
              <a:ext uri="{FF2B5EF4-FFF2-40B4-BE49-F238E27FC236}">
                <a16:creationId xmlns:a16="http://schemas.microsoft.com/office/drawing/2014/main" id="{C7097A14-05E4-4773-9424-B776D7791BB4}"/>
              </a:ext>
            </a:extLst>
          </p:cNvPr>
          <p:cNvSpPr/>
          <p:nvPr userDrawn="1"/>
        </p:nvSpPr>
        <p:spPr>
          <a:xfrm rot="10800000" flipV="1">
            <a:off x="10596594" y="3610184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27" name="Afrundet rektangel 65">
            <a:extLst>
              <a:ext uri="{FF2B5EF4-FFF2-40B4-BE49-F238E27FC236}">
                <a16:creationId xmlns:a16="http://schemas.microsoft.com/office/drawing/2014/main" id="{C7E863BE-E462-4235-BAD8-A37B940AB9A0}"/>
              </a:ext>
            </a:extLst>
          </p:cNvPr>
          <p:cNvSpPr/>
          <p:nvPr userDrawn="1"/>
        </p:nvSpPr>
        <p:spPr>
          <a:xfrm rot="10800000" flipV="1">
            <a:off x="695326" y="3608388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28" name="Pladsholder til tekst 28">
            <a:extLst>
              <a:ext uri="{FF2B5EF4-FFF2-40B4-BE49-F238E27FC236}">
                <a16:creationId xmlns:a16="http://schemas.microsoft.com/office/drawing/2014/main" id="{892E967D-6716-46EB-9483-6569CCD7F7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0833" y="372909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29" name="Pladsholder til tekst 28">
            <a:extLst>
              <a:ext uri="{FF2B5EF4-FFF2-40B4-BE49-F238E27FC236}">
                <a16:creationId xmlns:a16="http://schemas.microsoft.com/office/drawing/2014/main" id="{70EE362C-96C7-4280-B50D-946CC9276D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0726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0" name="Pladsholder til tekst 28">
            <a:extLst>
              <a:ext uri="{FF2B5EF4-FFF2-40B4-BE49-F238E27FC236}">
                <a16:creationId xmlns:a16="http://schemas.microsoft.com/office/drawing/2014/main" id="{E885C9E2-F94C-400C-8896-A3A6B42836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0697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1" name="Pladsholder til tekst 28">
            <a:extLst>
              <a:ext uri="{FF2B5EF4-FFF2-40B4-BE49-F238E27FC236}">
                <a16:creationId xmlns:a16="http://schemas.microsoft.com/office/drawing/2014/main" id="{AE3B8C2D-363C-4707-9F31-32D5E5507A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16584" y="373091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2" name="Pladsholder til tekst 28">
            <a:extLst>
              <a:ext uri="{FF2B5EF4-FFF2-40B4-BE49-F238E27FC236}">
                <a16:creationId xmlns:a16="http://schemas.microsoft.com/office/drawing/2014/main" id="{869F5DDD-F5EB-435E-8681-D9CF64437C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6667" y="3729089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3" name="Pladsholder til tekst 28">
            <a:extLst>
              <a:ext uri="{FF2B5EF4-FFF2-40B4-BE49-F238E27FC236}">
                <a16:creationId xmlns:a16="http://schemas.microsoft.com/office/drawing/2014/main" id="{8F3082EC-F747-4E0A-B03C-BC015D983A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07217" y="3729088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4" name="Pladsholder til tekst 28">
            <a:extLst>
              <a:ext uri="{FF2B5EF4-FFF2-40B4-BE49-F238E27FC236}">
                <a16:creationId xmlns:a16="http://schemas.microsoft.com/office/drawing/2014/main" id="{522C902B-735B-401C-B638-42D4B3D83B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297" y="3729087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5" name="Pladsholder til tekst 28">
            <a:extLst>
              <a:ext uri="{FF2B5EF4-FFF2-40B4-BE49-F238E27FC236}">
                <a16:creationId xmlns:a16="http://schemas.microsoft.com/office/drawing/2014/main" id="{F33EC6F4-6539-4916-B4DB-B0C211B48F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6909" y="3729086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6" name="Pladsholder til tekst 28">
            <a:extLst>
              <a:ext uri="{FF2B5EF4-FFF2-40B4-BE49-F238E27FC236}">
                <a16:creationId xmlns:a16="http://schemas.microsoft.com/office/drawing/2014/main" id="{EBB8C7AE-0B04-44BB-8DF4-FF18E4DF4A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07459" y="3729085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7" name="Pladsholder til tekst 28">
            <a:extLst>
              <a:ext uri="{FF2B5EF4-FFF2-40B4-BE49-F238E27FC236}">
                <a16:creationId xmlns:a16="http://schemas.microsoft.com/office/drawing/2014/main" id="{61AC2594-2E39-4755-B2E0-AABAE27320B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16702" y="3729084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8" name="Pladsholder til tekst 28">
            <a:extLst>
              <a:ext uri="{FF2B5EF4-FFF2-40B4-BE49-F238E27FC236}">
                <a16:creationId xmlns:a16="http://schemas.microsoft.com/office/drawing/2014/main" id="{E1FEA013-F7CF-481E-B8D6-1E5C0C06E95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6783" y="3729083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9" name="Pladsholder til tekst 28">
            <a:extLst>
              <a:ext uri="{FF2B5EF4-FFF2-40B4-BE49-F238E27FC236}">
                <a16:creationId xmlns:a16="http://schemas.microsoft.com/office/drawing/2014/main" id="{CF0796A8-0302-4272-A4A9-47E99A7D4FA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16865" y="3729082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40" name="Pladsholder til tekst 2">
            <a:extLst>
              <a:ext uri="{FF2B5EF4-FFF2-40B4-BE49-F238E27FC236}">
                <a16:creationId xmlns:a16="http://schemas.microsoft.com/office/drawing/2014/main" id="{BDFCDBEA-7809-4790-8043-173BC0934CC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23038" y="4290652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1" name="Pladsholder til tekst 2">
            <a:extLst>
              <a:ext uri="{FF2B5EF4-FFF2-40B4-BE49-F238E27FC236}">
                <a16:creationId xmlns:a16="http://schemas.microsoft.com/office/drawing/2014/main" id="{B76D7C93-0CA2-4AE9-A798-80497FFB6E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927675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2" name="Pladsholder til tekst 2">
            <a:extLst>
              <a:ext uri="{FF2B5EF4-FFF2-40B4-BE49-F238E27FC236}">
                <a16:creationId xmlns:a16="http://schemas.microsoft.com/office/drawing/2014/main" id="{262D1944-45C8-4A77-B8F6-2BA8EEED5C3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27921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3" name="Pladsholder til tekst 2">
            <a:extLst>
              <a:ext uri="{FF2B5EF4-FFF2-40B4-BE49-F238E27FC236}">
                <a16:creationId xmlns:a16="http://schemas.microsoft.com/office/drawing/2014/main" id="{FF322C22-E0F8-4E73-8141-5FB4E903C2D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32186" y="4290650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4" name="Højre klammeparentes 43">
            <a:extLst>
              <a:ext uri="{FF2B5EF4-FFF2-40B4-BE49-F238E27FC236}">
                <a16:creationId xmlns:a16="http://schemas.microsoft.com/office/drawing/2014/main" id="{C3CC4728-2532-4758-92E1-5A34D66BBFCB}"/>
              </a:ext>
            </a:extLst>
          </p:cNvPr>
          <p:cNvSpPr/>
          <p:nvPr userDrawn="1"/>
        </p:nvSpPr>
        <p:spPr>
          <a:xfrm rot="5400000">
            <a:off x="1997689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45" name="Højre klammeparentes 44">
            <a:extLst>
              <a:ext uri="{FF2B5EF4-FFF2-40B4-BE49-F238E27FC236}">
                <a16:creationId xmlns:a16="http://schemas.microsoft.com/office/drawing/2014/main" id="{441FF71A-8A78-41F9-88B1-AB31B0ECA900}"/>
              </a:ext>
            </a:extLst>
          </p:cNvPr>
          <p:cNvSpPr/>
          <p:nvPr userDrawn="1"/>
        </p:nvSpPr>
        <p:spPr>
          <a:xfrm rot="5400000">
            <a:off x="470232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46" name="Højre klammeparentes 45">
            <a:extLst>
              <a:ext uri="{FF2B5EF4-FFF2-40B4-BE49-F238E27FC236}">
                <a16:creationId xmlns:a16="http://schemas.microsoft.com/office/drawing/2014/main" id="{275BAFD2-0F7F-40A2-8B21-B7F5A173B453}"/>
              </a:ext>
            </a:extLst>
          </p:cNvPr>
          <p:cNvSpPr/>
          <p:nvPr userDrawn="1"/>
        </p:nvSpPr>
        <p:spPr>
          <a:xfrm rot="5400000">
            <a:off x="7402202" y="2830863"/>
            <a:ext cx="87473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47" name="Højre klammeparentes 46">
            <a:extLst>
              <a:ext uri="{FF2B5EF4-FFF2-40B4-BE49-F238E27FC236}">
                <a16:creationId xmlns:a16="http://schemas.microsoft.com/office/drawing/2014/main" id="{EF72C973-A1F0-4E5F-8CCA-BCDCA302DBA5}"/>
              </a:ext>
            </a:extLst>
          </p:cNvPr>
          <p:cNvSpPr/>
          <p:nvPr userDrawn="1"/>
        </p:nvSpPr>
        <p:spPr>
          <a:xfrm rot="5400000">
            <a:off x="1010683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A5E6B879-B655-925C-0A0C-8E6DC0E662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8067510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idslinje (kor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C788505E-EACA-427F-9771-CB0856BF82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Afrundet rektangel 50">
            <a:extLst>
              <a:ext uri="{FF2B5EF4-FFF2-40B4-BE49-F238E27FC236}">
                <a16:creationId xmlns:a16="http://schemas.microsoft.com/office/drawing/2014/main" id="{B5DEBA70-41E2-4BF5-A7A0-F4084B1297D0}"/>
              </a:ext>
            </a:extLst>
          </p:cNvPr>
          <p:cNvSpPr/>
          <p:nvPr userDrawn="1"/>
        </p:nvSpPr>
        <p:spPr>
          <a:xfrm>
            <a:off x="3521614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12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4" name="Afrundet rektangel 51">
            <a:extLst>
              <a:ext uri="{FF2B5EF4-FFF2-40B4-BE49-F238E27FC236}">
                <a16:creationId xmlns:a16="http://schemas.microsoft.com/office/drawing/2014/main" id="{37CB72C7-AF31-4425-9E39-033A934C49AC}"/>
              </a:ext>
            </a:extLst>
          </p:cNvPr>
          <p:cNvSpPr/>
          <p:nvPr userDrawn="1"/>
        </p:nvSpPr>
        <p:spPr>
          <a:xfrm>
            <a:off x="3521614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Afrundet rektangel 52">
            <a:extLst>
              <a:ext uri="{FF2B5EF4-FFF2-40B4-BE49-F238E27FC236}">
                <a16:creationId xmlns:a16="http://schemas.microsoft.com/office/drawing/2014/main" id="{912563F9-A30B-423B-B0A4-23F459ECAC1C}"/>
              </a:ext>
            </a:extLst>
          </p:cNvPr>
          <p:cNvSpPr/>
          <p:nvPr userDrawn="1"/>
        </p:nvSpPr>
        <p:spPr>
          <a:xfrm>
            <a:off x="3521614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569A95AB-220E-4D00-B241-66CDBC762729}"/>
              </a:ext>
            </a:extLst>
          </p:cNvPr>
          <p:cNvGrpSpPr/>
          <p:nvPr userDrawn="1"/>
        </p:nvGrpSpPr>
        <p:grpSpPr>
          <a:xfrm>
            <a:off x="3784838" y="2604622"/>
            <a:ext cx="1662719" cy="330509"/>
            <a:chOff x="1016635" y="2292577"/>
            <a:chExt cx="1831760" cy="364110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6B48DC92-6A85-4B0E-9305-9CE5B9023CA1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15075CDF-77D4-478E-9782-7116D52AEFBF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</p:grpSp>
      <p:sp>
        <p:nvSpPr>
          <p:cNvPr id="9" name="Afrundet rektangel 56">
            <a:extLst>
              <a:ext uri="{FF2B5EF4-FFF2-40B4-BE49-F238E27FC236}">
                <a16:creationId xmlns:a16="http://schemas.microsoft.com/office/drawing/2014/main" id="{0575E2B3-DA77-4C9E-9CF5-6C26F5569753}"/>
              </a:ext>
            </a:extLst>
          </p:cNvPr>
          <p:cNvSpPr/>
          <p:nvPr userDrawn="1"/>
        </p:nvSpPr>
        <p:spPr>
          <a:xfrm>
            <a:off x="3838164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0" name="Afrundet rektangel 57">
            <a:extLst>
              <a:ext uri="{FF2B5EF4-FFF2-40B4-BE49-F238E27FC236}">
                <a16:creationId xmlns:a16="http://schemas.microsoft.com/office/drawing/2014/main" id="{D3B32CA7-411D-47C9-928B-E84462308A24}"/>
              </a:ext>
            </a:extLst>
          </p:cNvPr>
          <p:cNvSpPr/>
          <p:nvPr userDrawn="1"/>
        </p:nvSpPr>
        <p:spPr>
          <a:xfrm>
            <a:off x="5168937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1" name="Afrundet rektangel 58">
            <a:extLst>
              <a:ext uri="{FF2B5EF4-FFF2-40B4-BE49-F238E27FC236}">
                <a16:creationId xmlns:a16="http://schemas.microsoft.com/office/drawing/2014/main" id="{31C24354-6EF6-400C-917A-27D3DC399F19}"/>
              </a:ext>
            </a:extLst>
          </p:cNvPr>
          <p:cNvSpPr/>
          <p:nvPr userDrawn="1"/>
        </p:nvSpPr>
        <p:spPr>
          <a:xfrm>
            <a:off x="706465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6891" sy="96891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2" name="Afrundet rektangel 59">
            <a:extLst>
              <a:ext uri="{FF2B5EF4-FFF2-40B4-BE49-F238E27FC236}">
                <a16:creationId xmlns:a16="http://schemas.microsoft.com/office/drawing/2014/main" id="{FD743E04-22A1-44BA-8627-2AC544828CDD}"/>
              </a:ext>
            </a:extLst>
          </p:cNvPr>
          <p:cNvSpPr/>
          <p:nvPr userDrawn="1"/>
        </p:nvSpPr>
        <p:spPr>
          <a:xfrm>
            <a:off x="706465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3" name="Afrundet rektangel 60">
            <a:extLst>
              <a:ext uri="{FF2B5EF4-FFF2-40B4-BE49-F238E27FC236}">
                <a16:creationId xmlns:a16="http://schemas.microsoft.com/office/drawing/2014/main" id="{1C5FBEA1-FE23-4B5F-A95B-1D0979E51E0B}"/>
              </a:ext>
            </a:extLst>
          </p:cNvPr>
          <p:cNvSpPr/>
          <p:nvPr userDrawn="1"/>
        </p:nvSpPr>
        <p:spPr>
          <a:xfrm>
            <a:off x="706465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grpSp>
        <p:nvGrpSpPr>
          <p:cNvPr id="14" name="Gruppe 13">
            <a:extLst>
              <a:ext uri="{FF2B5EF4-FFF2-40B4-BE49-F238E27FC236}">
                <a16:creationId xmlns:a16="http://schemas.microsoft.com/office/drawing/2014/main" id="{E9138A38-8385-4436-A68F-7A7B9BD8F5C1}"/>
              </a:ext>
            </a:extLst>
          </p:cNvPr>
          <p:cNvGrpSpPr/>
          <p:nvPr userDrawn="1"/>
        </p:nvGrpSpPr>
        <p:grpSpPr>
          <a:xfrm>
            <a:off x="969689" y="2604622"/>
            <a:ext cx="1662719" cy="330509"/>
            <a:chOff x="1016635" y="2292577"/>
            <a:chExt cx="1831760" cy="364110"/>
          </a:xfrm>
        </p:grpSpPr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D05A0D27-96D3-4D3C-843B-85B7DFBD8666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3336BF99-4417-46EA-B9E2-92E2C346EFFC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</p:grpSp>
      <p:sp>
        <p:nvSpPr>
          <p:cNvPr id="17" name="Afrundet rektangel 64">
            <a:extLst>
              <a:ext uri="{FF2B5EF4-FFF2-40B4-BE49-F238E27FC236}">
                <a16:creationId xmlns:a16="http://schemas.microsoft.com/office/drawing/2014/main" id="{0E4B6EE2-DA02-40A2-AFF9-00C0FD7D8A1C}"/>
              </a:ext>
            </a:extLst>
          </p:cNvPr>
          <p:cNvSpPr/>
          <p:nvPr userDrawn="1"/>
        </p:nvSpPr>
        <p:spPr>
          <a:xfrm>
            <a:off x="1023015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8" name="Afrundet rektangel 65">
            <a:extLst>
              <a:ext uri="{FF2B5EF4-FFF2-40B4-BE49-F238E27FC236}">
                <a16:creationId xmlns:a16="http://schemas.microsoft.com/office/drawing/2014/main" id="{2F5E272C-2DDF-4141-B1DF-ACD1FFDB857E}"/>
              </a:ext>
            </a:extLst>
          </p:cNvPr>
          <p:cNvSpPr/>
          <p:nvPr userDrawn="1"/>
        </p:nvSpPr>
        <p:spPr>
          <a:xfrm>
            <a:off x="235378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9" name="Afrundet rektangel 66">
            <a:extLst>
              <a:ext uri="{FF2B5EF4-FFF2-40B4-BE49-F238E27FC236}">
                <a16:creationId xmlns:a16="http://schemas.microsoft.com/office/drawing/2014/main" id="{EF70C358-F25B-40E5-B247-1018E97C86E6}"/>
              </a:ext>
            </a:extLst>
          </p:cNvPr>
          <p:cNvSpPr/>
          <p:nvPr userDrawn="1"/>
        </p:nvSpPr>
        <p:spPr>
          <a:xfrm>
            <a:off x="6481219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0" name="Afrundet rektangel 67">
            <a:extLst>
              <a:ext uri="{FF2B5EF4-FFF2-40B4-BE49-F238E27FC236}">
                <a16:creationId xmlns:a16="http://schemas.microsoft.com/office/drawing/2014/main" id="{1196EDA8-4A72-4592-B30C-19DE3692EB2A}"/>
              </a:ext>
            </a:extLst>
          </p:cNvPr>
          <p:cNvSpPr/>
          <p:nvPr userDrawn="1"/>
        </p:nvSpPr>
        <p:spPr>
          <a:xfrm>
            <a:off x="6481219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1" name="Afrundet rektangel 68">
            <a:extLst>
              <a:ext uri="{FF2B5EF4-FFF2-40B4-BE49-F238E27FC236}">
                <a16:creationId xmlns:a16="http://schemas.microsoft.com/office/drawing/2014/main" id="{2A535B24-9258-45D0-806F-663EBAB952D1}"/>
              </a:ext>
            </a:extLst>
          </p:cNvPr>
          <p:cNvSpPr/>
          <p:nvPr userDrawn="1"/>
        </p:nvSpPr>
        <p:spPr>
          <a:xfrm>
            <a:off x="6481219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4738DBCF-C82A-4051-945A-4FBEBA290E07}"/>
              </a:ext>
            </a:extLst>
          </p:cNvPr>
          <p:cNvGrpSpPr/>
          <p:nvPr userDrawn="1"/>
        </p:nvGrpSpPr>
        <p:grpSpPr>
          <a:xfrm>
            <a:off x="6744443" y="2604622"/>
            <a:ext cx="1662719" cy="330509"/>
            <a:chOff x="1016635" y="2292577"/>
            <a:chExt cx="1831760" cy="364110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32EF117A-6407-4C93-8EB0-DA26AF5963C7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5B70133E-FF71-44AC-9ABD-CC8411221C46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</p:grpSp>
      <p:sp>
        <p:nvSpPr>
          <p:cNvPr id="25" name="Afrundet rektangel 72">
            <a:extLst>
              <a:ext uri="{FF2B5EF4-FFF2-40B4-BE49-F238E27FC236}">
                <a16:creationId xmlns:a16="http://schemas.microsoft.com/office/drawing/2014/main" id="{1CBBA8EC-4762-489B-AD8D-99563B6F01D5}"/>
              </a:ext>
            </a:extLst>
          </p:cNvPr>
          <p:cNvSpPr/>
          <p:nvPr userDrawn="1"/>
        </p:nvSpPr>
        <p:spPr>
          <a:xfrm>
            <a:off x="6797769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6" name="Afrundet rektangel 73">
            <a:extLst>
              <a:ext uri="{FF2B5EF4-FFF2-40B4-BE49-F238E27FC236}">
                <a16:creationId xmlns:a16="http://schemas.microsoft.com/office/drawing/2014/main" id="{EB1C30EA-E6A2-4F07-8359-92929B0A896C}"/>
              </a:ext>
            </a:extLst>
          </p:cNvPr>
          <p:cNvSpPr/>
          <p:nvPr userDrawn="1"/>
        </p:nvSpPr>
        <p:spPr>
          <a:xfrm>
            <a:off x="8128542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7" name="Afrundet rektangel 74">
            <a:extLst>
              <a:ext uri="{FF2B5EF4-FFF2-40B4-BE49-F238E27FC236}">
                <a16:creationId xmlns:a16="http://schemas.microsoft.com/office/drawing/2014/main" id="{05A11207-7FEA-4E83-A480-3D6C72ECD60B}"/>
              </a:ext>
            </a:extLst>
          </p:cNvPr>
          <p:cNvSpPr/>
          <p:nvPr userDrawn="1"/>
        </p:nvSpPr>
        <p:spPr>
          <a:xfrm>
            <a:off x="9296368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8596" dist="38100" dir="2700000" sx="97000" sy="97000" algn="tl" rotWithShape="0">
              <a:prstClr val="black">
                <a:alpha val="25771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8" name="Afrundet rektangel 75">
            <a:extLst>
              <a:ext uri="{FF2B5EF4-FFF2-40B4-BE49-F238E27FC236}">
                <a16:creationId xmlns:a16="http://schemas.microsoft.com/office/drawing/2014/main" id="{E2041512-A6F4-4FF0-AFFB-92F7181DA62F}"/>
              </a:ext>
            </a:extLst>
          </p:cNvPr>
          <p:cNvSpPr/>
          <p:nvPr userDrawn="1"/>
        </p:nvSpPr>
        <p:spPr>
          <a:xfrm>
            <a:off x="9296368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9" name="Afrundet rektangel 76">
            <a:extLst>
              <a:ext uri="{FF2B5EF4-FFF2-40B4-BE49-F238E27FC236}">
                <a16:creationId xmlns:a16="http://schemas.microsoft.com/office/drawing/2014/main" id="{D53CBD36-0949-4103-96F8-994872714397}"/>
              </a:ext>
            </a:extLst>
          </p:cNvPr>
          <p:cNvSpPr/>
          <p:nvPr userDrawn="1"/>
        </p:nvSpPr>
        <p:spPr>
          <a:xfrm>
            <a:off x="9296368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31A9B692-BF2C-410F-96C0-C090A52054E2}"/>
              </a:ext>
            </a:extLst>
          </p:cNvPr>
          <p:cNvGrpSpPr/>
          <p:nvPr userDrawn="1"/>
        </p:nvGrpSpPr>
        <p:grpSpPr>
          <a:xfrm>
            <a:off x="9559592" y="2604622"/>
            <a:ext cx="1662719" cy="330509"/>
            <a:chOff x="1016635" y="2292577"/>
            <a:chExt cx="1831760" cy="364110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CFBC6164-4750-4B21-8958-0A580D65172C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7D6BEB72-7F30-4F62-843E-1236F9BE7944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</p:grpSp>
      <p:sp>
        <p:nvSpPr>
          <p:cNvPr id="33" name="Afrundet rektangel 80">
            <a:extLst>
              <a:ext uri="{FF2B5EF4-FFF2-40B4-BE49-F238E27FC236}">
                <a16:creationId xmlns:a16="http://schemas.microsoft.com/office/drawing/2014/main" id="{2101C32F-CF46-492C-8AE6-36ADEEFA193E}"/>
              </a:ext>
            </a:extLst>
          </p:cNvPr>
          <p:cNvSpPr/>
          <p:nvPr userDrawn="1"/>
        </p:nvSpPr>
        <p:spPr>
          <a:xfrm>
            <a:off x="961291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4" name="Afrundet rektangel 81">
            <a:extLst>
              <a:ext uri="{FF2B5EF4-FFF2-40B4-BE49-F238E27FC236}">
                <a16:creationId xmlns:a16="http://schemas.microsoft.com/office/drawing/2014/main" id="{A53433CD-EB06-40DD-98C0-36FC74652C6A}"/>
              </a:ext>
            </a:extLst>
          </p:cNvPr>
          <p:cNvSpPr/>
          <p:nvPr userDrawn="1"/>
        </p:nvSpPr>
        <p:spPr>
          <a:xfrm>
            <a:off x="10943691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5" name="Pladsholder til tekst 3">
            <a:extLst>
              <a:ext uri="{FF2B5EF4-FFF2-40B4-BE49-F238E27FC236}">
                <a16:creationId xmlns:a16="http://schemas.microsoft.com/office/drawing/2014/main" id="{FDB8F8E9-F68B-4252-A436-F6006B100A5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053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 i="0">
                <a:solidFill>
                  <a:srgbClr val="001F3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BA3CFF73-845C-4EB5-9B53-3599BEE40C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053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C6B375D6-8212-42DB-8850-E7317589AE7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50202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 i="0">
                <a:solidFill>
                  <a:srgbClr val="001F3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8" name="Pladsholder til tekst 3">
            <a:extLst>
              <a:ext uri="{FF2B5EF4-FFF2-40B4-BE49-F238E27FC236}">
                <a16:creationId xmlns:a16="http://schemas.microsoft.com/office/drawing/2014/main" id="{BA330EA0-4421-410A-A510-5AFCFF7EB9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50202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9" name="Pladsholder til tekst 3">
            <a:extLst>
              <a:ext uri="{FF2B5EF4-FFF2-40B4-BE49-F238E27FC236}">
                <a16:creationId xmlns:a16="http://schemas.microsoft.com/office/drawing/2014/main" id="{D75D1C88-7CEA-4059-9E1C-CCED43FBC9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09807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 i="0">
                <a:solidFill>
                  <a:srgbClr val="001F3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0" name="Pladsholder til tekst 3">
            <a:extLst>
              <a:ext uri="{FF2B5EF4-FFF2-40B4-BE49-F238E27FC236}">
                <a16:creationId xmlns:a16="http://schemas.microsoft.com/office/drawing/2014/main" id="{1BA87ADF-A200-4A20-952B-64806606CF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09807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7C7763ED-5D8C-4B45-8BA2-42436DE44A4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24956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 i="0">
                <a:solidFill>
                  <a:srgbClr val="001F3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2" name="Pladsholder til tekst 3">
            <a:extLst>
              <a:ext uri="{FF2B5EF4-FFF2-40B4-BE49-F238E27FC236}">
                <a16:creationId xmlns:a16="http://schemas.microsoft.com/office/drawing/2014/main" id="{20F365AF-96D4-4EA6-B886-7528A5669B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24956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3" name="Pladsholder til slidenummer 1">
            <a:extLst>
              <a:ext uri="{FF2B5EF4-FFF2-40B4-BE49-F238E27FC236}">
                <a16:creationId xmlns:a16="http://schemas.microsoft.com/office/drawing/2014/main" id="{B2C54960-4899-B21C-5C31-21961B6333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5211559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Overskrift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AF4A6902-95F3-4B52-AAAD-F115EFA10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126C86-9DB2-4966-BB18-9661049BC01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598348"/>
            <a:ext cx="10752002" cy="3074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der stå en undertitel</a:t>
            </a:r>
          </a:p>
          <a:p>
            <a:pPr lvl="0"/>
            <a:endParaRPr lang="da-DK" noProof="0" dirty="0"/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AEA0619E-41A4-601E-3379-01374953BE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8705026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6EA36D69-DEE3-B225-6FF8-5E781F63FD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5628474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mt slide med side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CC6BA05-C0DC-D06A-9FA1-AF7607BE94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2617415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om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243457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Projektoversigt eller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>
            <a:extLst>
              <a:ext uri="{FF2B5EF4-FFF2-40B4-BE49-F238E27FC236}">
                <a16:creationId xmlns:a16="http://schemas.microsoft.com/office/drawing/2014/main" id="{A5214F8E-3C9C-412A-B3C8-5DBEB06716BE}"/>
              </a:ext>
            </a:extLst>
          </p:cNvPr>
          <p:cNvSpPr txBox="1"/>
          <p:nvPr userDrawn="1"/>
        </p:nvSpPr>
        <p:spPr>
          <a:xfrm>
            <a:off x="611063" y="5852338"/>
            <a:ext cx="7097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Status:</a:t>
            </a:r>
          </a:p>
        </p:txBody>
      </p:sp>
      <p:sp>
        <p:nvSpPr>
          <p:cNvPr id="16" name="Title Placeholder 6">
            <a:extLst>
              <a:ext uri="{FF2B5EF4-FFF2-40B4-BE49-F238E27FC236}">
                <a16:creationId xmlns:a16="http://schemas.microsoft.com/office/drawing/2014/main" id="{1D4CAD90-325E-4E40-8D17-2AE8925D74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7084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5B6BC2-A808-3A02-DD1A-80C269A53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28F896F-1622-4014-B64D-985F3437CC2F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4BCB091-5334-490E-816B-B2DDB9EA4924}"/>
              </a:ext>
            </a:extLst>
          </p:cNvPr>
          <p:cNvSpPr txBox="1"/>
          <p:nvPr userDrawn="1"/>
        </p:nvSpPr>
        <p:spPr>
          <a:xfrm>
            <a:off x="13453366" y="458836"/>
            <a:ext cx="558059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(Projektoversigt / projektstatus)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Sæt flueben eller kryds ved dine igangværende projekter.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 Dette gøres ved at klikke på fluebenet eller krydset. 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Herefter kan du trække det hen i skemaet og placere dem som ønsket. 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 Hvis du ønsker flere flueben eller krydser, kan du højreklikke og trykke </a:t>
            </a:r>
            <a:r>
              <a:rPr lang="da-DK" sz="1400" kern="1200" dirty="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n-lt"/>
                <a:ea typeface="+mn-ea"/>
                <a:cs typeface="Poppins ExtraBold" pitchFamily="2" charset="77"/>
              </a:rPr>
              <a:t>Kopiér</a:t>
            </a:r>
            <a:r>
              <a:rPr lang="da-DK" sz="1400" kern="1200" dirty="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og </a:t>
            </a:r>
            <a:r>
              <a:rPr lang="da-DK" sz="1400" kern="1200" dirty="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n-lt"/>
                <a:ea typeface="+mn-ea"/>
                <a:cs typeface="Poppins ExtraBold" pitchFamily="2" charset="77"/>
              </a:rPr>
              <a:t>Sæt ind</a:t>
            </a:r>
            <a:r>
              <a:rPr lang="da-DK" sz="1400" kern="1200" dirty="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’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371157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frundet rektangel 11">
            <a:extLst>
              <a:ext uri="{FF2B5EF4-FFF2-40B4-BE49-F238E27FC236}">
                <a16:creationId xmlns:a16="http://schemas.microsoft.com/office/drawing/2014/main" id="{C5C42FF9-9673-4E08-81A1-49E4D9F81E4A}"/>
              </a:ext>
            </a:extLst>
          </p:cNvPr>
          <p:cNvSpPr/>
          <p:nvPr userDrawn="1"/>
        </p:nvSpPr>
        <p:spPr>
          <a:xfrm flipV="1">
            <a:off x="695325" y="3416562"/>
            <a:ext cx="10801350" cy="19953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  <a:alpha val="7960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11E5D32-3A7F-4148-8A0B-F4B877D6BB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53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100" b="1" i="0">
                <a:solidFill>
                  <a:srgbClr val="001F32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46DC6A4-BF6D-467D-9039-41C5F8610637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1353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050" b="0" i="0">
                <a:solidFill>
                  <a:srgbClr val="001F3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3C64FB1-2590-454B-9B58-4549EC9F05B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29791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100" b="1" i="0">
                <a:solidFill>
                  <a:srgbClr val="001F32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252CC1A-4A35-4025-8628-D92B187B0B5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29791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050" b="0" i="0">
                <a:solidFill>
                  <a:srgbClr val="001F3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29DF20D-0A3A-41CD-9784-5A293293CD6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6047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100" b="1" i="0">
                <a:solidFill>
                  <a:srgbClr val="001F32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8A679BD-F529-48D8-ABD9-9EA8FC606C3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6047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050" b="0" i="0">
                <a:solidFill>
                  <a:srgbClr val="001F3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33E3472-E396-44E3-A18E-0ED0D3C2932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2303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100" b="1" i="0">
                <a:solidFill>
                  <a:srgbClr val="001F32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A268223-AEAF-4896-A1CF-B1314001BBE4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2303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050" b="0" i="0">
                <a:solidFill>
                  <a:srgbClr val="001F3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600A25B-30B6-4ABA-B289-3E3722D627F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78559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100" b="1" i="0">
                <a:solidFill>
                  <a:srgbClr val="001F32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504D582-9CEE-4B62-8D8E-3CB55E41FE0E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8559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050" b="0" i="0">
                <a:solidFill>
                  <a:srgbClr val="001F3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F0DA25CD-2F61-4CF2-A1BE-1472C8E1E488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481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100" b="1" i="0">
                <a:solidFill>
                  <a:srgbClr val="001F32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1418BE0B-420B-43F4-9635-DAD3619EB861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9481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050" b="0" i="0">
                <a:solidFill>
                  <a:srgbClr val="001F3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20" name="Pladsholder til tekst 4">
            <a:extLst>
              <a:ext uri="{FF2B5EF4-FFF2-40B4-BE49-F238E27FC236}">
                <a16:creationId xmlns:a16="http://schemas.microsoft.com/office/drawing/2014/main" id="{40A8EA75-3349-4C10-BAC5-3D984E0260C9}"/>
              </a:ext>
            </a:extLst>
          </p:cNvPr>
          <p:cNvSpPr txBox="1">
            <a:spLocks/>
          </p:cNvSpPr>
          <p:nvPr userDrawn="1"/>
        </p:nvSpPr>
        <p:spPr>
          <a:xfrm>
            <a:off x="669926" y="3072860"/>
            <a:ext cx="1356309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l"/>
            <a:r>
              <a:rPr lang="da-DK" b="1" dirty="0">
                <a:solidFill>
                  <a:srgbClr val="001F32"/>
                </a:solidFill>
                <a:latin typeface="Poppins SemiBold" pitchFamily="2" charset="77"/>
                <a:cs typeface="Poppins SemiBold" pitchFamily="2" charset="77"/>
              </a:rPr>
              <a:t>Projektstart</a:t>
            </a:r>
          </a:p>
        </p:txBody>
      </p:sp>
      <p:sp>
        <p:nvSpPr>
          <p:cNvPr id="21" name="Pladsholder til tekst 4">
            <a:extLst>
              <a:ext uri="{FF2B5EF4-FFF2-40B4-BE49-F238E27FC236}">
                <a16:creationId xmlns:a16="http://schemas.microsoft.com/office/drawing/2014/main" id="{A4C37574-DD7C-491A-98AD-ED6BC692E821}"/>
              </a:ext>
            </a:extLst>
          </p:cNvPr>
          <p:cNvSpPr txBox="1">
            <a:spLocks/>
          </p:cNvSpPr>
          <p:nvPr userDrawn="1"/>
        </p:nvSpPr>
        <p:spPr>
          <a:xfrm>
            <a:off x="9846360" y="3081915"/>
            <a:ext cx="1675714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r"/>
            <a:r>
              <a:rPr lang="da-DK" b="1" dirty="0">
                <a:solidFill>
                  <a:srgbClr val="001F32"/>
                </a:solidFill>
                <a:latin typeface="Poppins SemiBold" pitchFamily="2" charset="77"/>
                <a:cs typeface="Poppins SemiBold" pitchFamily="2" charset="77"/>
              </a:rPr>
              <a:t>Projektafslutning</a:t>
            </a:r>
          </a:p>
        </p:txBody>
      </p:sp>
      <p:pic>
        <p:nvPicPr>
          <p:cNvPr id="22" name="Billede 21">
            <a:extLst>
              <a:ext uri="{FF2B5EF4-FFF2-40B4-BE49-F238E27FC236}">
                <a16:creationId xmlns:a16="http://schemas.microsoft.com/office/drawing/2014/main" id="{6C219055-0F17-4A05-9197-4F04EE587A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07233" y="3147039"/>
            <a:ext cx="162830" cy="92808"/>
          </a:xfrm>
          <a:prstGeom prst="rect">
            <a:avLst/>
          </a:prstGeom>
        </p:spPr>
      </p:pic>
      <p:sp>
        <p:nvSpPr>
          <p:cNvPr id="36" name="Title Placeholder 6">
            <a:extLst>
              <a:ext uri="{FF2B5EF4-FFF2-40B4-BE49-F238E27FC236}">
                <a16:creationId xmlns:a16="http://schemas.microsoft.com/office/drawing/2014/main" id="{B2D9DFE5-9447-4E25-B7B9-55D8A925E1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10BD669-57D0-F929-5744-0C955ED0BC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02C1BECD-4AF6-4C0E-A902-E596A3DF226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4C0C16B3-E963-49A7-B2CF-84B31E1C9935}"/>
              </a:ext>
            </a:extLst>
          </p:cNvPr>
          <p:cNvSpPr txBox="1"/>
          <p:nvPr userDrawn="1"/>
        </p:nvSpPr>
        <p:spPr>
          <a:xfrm>
            <a:off x="13453366" y="458836"/>
            <a:ext cx="5580592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(Projektstatus)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Den mørkeblå linje angiver, hvor langt I er i processen.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 Hvis du ønsker at formindske eller forlænge den mørkeblå linje, skal du klikke på den. Herefter kan du trække i den.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OBS: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Husk at placere det røde ikon der, hvor I er nået til.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4937006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Projektoversigt eller tids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7">
            <a:extLst>
              <a:ext uri="{FF2B5EF4-FFF2-40B4-BE49-F238E27FC236}">
                <a16:creationId xmlns:a16="http://schemas.microsoft.com/office/drawing/2014/main" id="{F888B74E-7F79-448A-876A-33B81B955D35}"/>
              </a:ext>
            </a:extLst>
          </p:cNvPr>
          <p:cNvCxnSpPr>
            <a:cxnSpLocks/>
          </p:cNvCxnSpPr>
          <p:nvPr userDrawn="1"/>
        </p:nvCxnSpPr>
        <p:spPr>
          <a:xfrm>
            <a:off x="706812" y="5772344"/>
            <a:ext cx="10790238" cy="0"/>
          </a:xfrm>
          <a:prstGeom prst="line">
            <a:avLst/>
          </a:prstGeom>
          <a:ln w="47625" cap="rnd" cmpd="sng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7">
            <a:extLst>
              <a:ext uri="{FF2B5EF4-FFF2-40B4-BE49-F238E27FC236}">
                <a16:creationId xmlns:a16="http://schemas.microsoft.com/office/drawing/2014/main" id="{6F664E9A-2003-47AD-AE06-1E9B5F4DF05E}"/>
              </a:ext>
            </a:extLst>
          </p:cNvPr>
          <p:cNvCxnSpPr>
            <a:cxnSpLocks/>
          </p:cNvCxnSpPr>
          <p:nvPr userDrawn="1"/>
        </p:nvCxnSpPr>
        <p:spPr>
          <a:xfrm>
            <a:off x="706812" y="5238944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7">
            <a:extLst>
              <a:ext uri="{FF2B5EF4-FFF2-40B4-BE49-F238E27FC236}">
                <a16:creationId xmlns:a16="http://schemas.microsoft.com/office/drawing/2014/main" id="{5C5961E7-1FC9-42F7-8A3F-BFCC4A70DF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47202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265BCE03-FD74-4B44-BA95-9C4EF0B2B920}"/>
              </a:ext>
            </a:extLst>
          </p:cNvPr>
          <p:cNvCxnSpPr>
            <a:cxnSpLocks/>
          </p:cNvCxnSpPr>
          <p:nvPr userDrawn="1"/>
        </p:nvCxnSpPr>
        <p:spPr>
          <a:xfrm>
            <a:off x="706812" y="418179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7">
            <a:extLst>
              <a:ext uri="{FF2B5EF4-FFF2-40B4-BE49-F238E27FC236}">
                <a16:creationId xmlns:a16="http://schemas.microsoft.com/office/drawing/2014/main" id="{F90B6FBE-72DF-472D-B8CF-2F94BBAB0C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363918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7">
            <a:extLst>
              <a:ext uri="{FF2B5EF4-FFF2-40B4-BE49-F238E27FC236}">
                <a16:creationId xmlns:a16="http://schemas.microsoft.com/office/drawing/2014/main" id="{DB5BDBFA-9D73-4720-BF55-7A629FB459B8}"/>
              </a:ext>
            </a:extLst>
          </p:cNvPr>
          <p:cNvCxnSpPr>
            <a:cxnSpLocks/>
          </p:cNvCxnSpPr>
          <p:nvPr userDrawn="1"/>
        </p:nvCxnSpPr>
        <p:spPr>
          <a:xfrm>
            <a:off x="706812" y="309943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2F5DF9-5C69-4801-A439-005B6FB911D9}"/>
              </a:ext>
            </a:extLst>
          </p:cNvPr>
          <p:cNvCxnSpPr>
            <a:cxnSpLocks/>
          </p:cNvCxnSpPr>
          <p:nvPr userDrawn="1"/>
        </p:nvCxnSpPr>
        <p:spPr>
          <a:xfrm>
            <a:off x="706812" y="256095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felt 8">
            <a:extLst>
              <a:ext uri="{FF2B5EF4-FFF2-40B4-BE49-F238E27FC236}">
                <a16:creationId xmlns:a16="http://schemas.microsoft.com/office/drawing/2014/main" id="{56C83B23-8477-4505-BA44-33FAF6733999}"/>
              </a:ext>
            </a:extLst>
          </p:cNvPr>
          <p:cNvSpPr txBox="1"/>
          <p:nvPr userDrawn="1"/>
        </p:nvSpPr>
        <p:spPr>
          <a:xfrm>
            <a:off x="706812" y="5918648"/>
            <a:ext cx="107902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0" i="0" dirty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rPr>
              <a:t>Jan. 	Feb.	Mar.	Apr.	Maj.	Jun.	Juli	Aug.	Sep.	Okt.	Nov. 	Dec.</a:t>
            </a:r>
          </a:p>
        </p:txBody>
      </p:sp>
      <p:cxnSp>
        <p:nvCxnSpPr>
          <p:cNvPr id="10" name="Straight Connector 7">
            <a:extLst>
              <a:ext uri="{FF2B5EF4-FFF2-40B4-BE49-F238E27FC236}">
                <a16:creationId xmlns:a16="http://schemas.microsoft.com/office/drawing/2014/main" id="{0AE0B6E8-83A4-4605-945E-67885F1ABF61}"/>
              </a:ext>
            </a:extLst>
          </p:cNvPr>
          <p:cNvCxnSpPr>
            <a:cxnSpLocks/>
          </p:cNvCxnSpPr>
          <p:nvPr userDrawn="1"/>
        </p:nvCxnSpPr>
        <p:spPr>
          <a:xfrm>
            <a:off x="709590" y="21011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Placeholder 6">
            <a:extLst>
              <a:ext uri="{FF2B5EF4-FFF2-40B4-BE49-F238E27FC236}">
                <a16:creationId xmlns:a16="http://schemas.microsoft.com/office/drawing/2014/main" id="{41929476-A7FF-4795-B141-E531F05BF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B161C7FD-FF4C-EC12-F2B2-B7E8AD44E1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63BA8F3D-1E81-4E6F-8C9B-04869591CE1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FE614064-4805-4174-8238-92115502D1E0}"/>
              </a:ext>
            </a:extLst>
          </p:cNvPr>
          <p:cNvSpPr txBox="1"/>
          <p:nvPr userDrawn="1"/>
        </p:nvSpPr>
        <p:spPr>
          <a:xfrm>
            <a:off x="13453366" y="458836"/>
            <a:ext cx="5580592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(Projektoversigt / tidsplan)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Dette slide kan enten bruges som en projektoversigt eller tidsplan for hele året. Her kan du skrive forskellige projekter ind i de blå kasser og placere dem som ønsket. 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Poppins Black" pitchFamily="2" charset="77"/>
                <a:cs typeface="Poppins Black" pitchFamily="2" charset="77"/>
              </a:rPr>
              <a:t>&gt;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Hvis du ønsker at ændre i den blå boks, skal du klikke på boksen. Herefter kan du placere boksen som ønsket, gøre den mindre eller redigere i teksten.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75815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Forside: 2 linjer + navn + logo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2"/>
            <a:ext cx="7737389" cy="1620837"/>
          </a:xfrm>
        </p:spPr>
        <p:txBody>
          <a:bodyPr anchor="t"/>
          <a:lstStyle>
            <a:lvl1pPr algn="l">
              <a:defRPr sz="6000">
                <a:solidFill>
                  <a:schemeClr val="tx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3" name="Date_GeneralDate">
            <a:extLst>
              <a:ext uri="{FF2B5EF4-FFF2-40B4-BE49-F238E27FC236}">
                <a16:creationId xmlns:a16="http://schemas.microsoft.com/office/drawing/2014/main" id="{54FB68A8-67DC-4EA6-81CD-8DC82D6837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9712" y="4016521"/>
            <a:ext cx="3434847" cy="313519"/>
          </a:xfrm>
          <a:prstGeom prst="rect">
            <a:avLst/>
          </a:prstGeom>
        </p:spPr>
        <p:txBody>
          <a:bodyPr/>
          <a:lstStyle>
            <a:lvl1pPr>
              <a:defRPr lang="en-GB" sz="1400" b="1" i="0" dirty="0">
                <a:solidFill>
                  <a:schemeClr val="tx1"/>
                </a:solidFill>
                <a:latin typeface="+mn-lt"/>
                <a:cs typeface="Poppins Light" panose="00000400000000000000" pitchFamily="2" charset="0"/>
              </a:defRPr>
            </a:lvl1pPr>
          </a:lstStyle>
          <a:p>
            <a:fld id="{52EEFF1A-1F6C-407A-8EF1-BFF4ECE3E495}" type="datetime2">
              <a:rPr lang="da-DK" smtClean="0"/>
              <a:pPr/>
              <a:t>20. november 2025</a:t>
            </a:fld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6522" y="3806966"/>
            <a:ext cx="3348037" cy="209555"/>
          </a:xfrm>
        </p:spPr>
        <p:txBody>
          <a:bodyPr/>
          <a:lstStyle>
            <a:lvl1pPr marL="0" indent="0">
              <a:buNone/>
              <a:defRPr sz="1400">
                <a:latin typeface="+mj-lt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24A080-C855-482C-91AA-27B3A7D421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574" y="5756281"/>
            <a:ext cx="2111713" cy="680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1773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Højre klammeparentes 26">
            <a:extLst>
              <a:ext uri="{FF2B5EF4-FFF2-40B4-BE49-F238E27FC236}">
                <a16:creationId xmlns:a16="http://schemas.microsoft.com/office/drawing/2014/main" id="{249F7427-D09B-4E74-A940-C283667EEFD4}"/>
              </a:ext>
            </a:extLst>
          </p:cNvPr>
          <p:cNvSpPr/>
          <p:nvPr userDrawn="1"/>
        </p:nvSpPr>
        <p:spPr>
          <a:xfrm rot="10800000">
            <a:off x="4503518" y="1268413"/>
            <a:ext cx="211992" cy="4321173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Højre klammeparentes 27">
            <a:extLst>
              <a:ext uri="{FF2B5EF4-FFF2-40B4-BE49-F238E27FC236}">
                <a16:creationId xmlns:a16="http://schemas.microsoft.com/office/drawing/2014/main" id="{C7624977-3C68-4057-AB54-5460925FE3EC}"/>
              </a:ext>
            </a:extLst>
          </p:cNvPr>
          <p:cNvSpPr/>
          <p:nvPr userDrawn="1"/>
        </p:nvSpPr>
        <p:spPr>
          <a:xfrm rot="10800000">
            <a:off x="7547653" y="957765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Højre klammeparentes 28">
            <a:extLst>
              <a:ext uri="{FF2B5EF4-FFF2-40B4-BE49-F238E27FC236}">
                <a16:creationId xmlns:a16="http://schemas.microsoft.com/office/drawing/2014/main" id="{16E18BCE-9320-4CB4-A1E9-38000785E698}"/>
              </a:ext>
            </a:extLst>
          </p:cNvPr>
          <p:cNvSpPr/>
          <p:nvPr userDrawn="1"/>
        </p:nvSpPr>
        <p:spPr>
          <a:xfrm rot="10800000">
            <a:off x="7547653" y="269086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Højre klammeparentes 30">
            <a:extLst>
              <a:ext uri="{FF2B5EF4-FFF2-40B4-BE49-F238E27FC236}">
                <a16:creationId xmlns:a16="http://schemas.microsoft.com/office/drawing/2014/main" id="{44394649-1AB5-49CF-974C-888DE4222AE5}"/>
              </a:ext>
            </a:extLst>
          </p:cNvPr>
          <p:cNvSpPr/>
          <p:nvPr userDrawn="1"/>
        </p:nvSpPr>
        <p:spPr>
          <a:xfrm rot="10800000">
            <a:off x="7547653" y="439813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Title Placeholder 6">
            <a:extLst>
              <a:ext uri="{FF2B5EF4-FFF2-40B4-BE49-F238E27FC236}">
                <a16:creationId xmlns:a16="http://schemas.microsoft.com/office/drawing/2014/main" id="{B3991A0B-6F5E-4EF4-83D7-010F05C015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FEDC726-BB6F-25D7-B430-91D843BCAB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1A5DD030-6FDA-47F3-BCAD-A198A05625A6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45B08493-1BB8-42A2-A1FD-87EB1360FBA9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(Organisering)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Light" pitchFamily="2" charset="77"/>
                <a:ea typeface="+mn-ea"/>
                <a:cs typeface="Poppins Light" pitchFamily="2" charset="77"/>
              </a:rPr>
              <a:t>På </a:t>
            </a:r>
            <a:r>
              <a:rPr kumimoji="0" lang="da-DK" altLang="da-DK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Light" pitchFamily="2" charset="77"/>
                <a:ea typeface="+mn-ea"/>
                <a:cs typeface="Poppins Light" pitchFamily="2" charset="77"/>
              </a:rPr>
              <a:t>slidet</a:t>
            </a: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Light" pitchFamily="2" charset="77"/>
                <a:ea typeface="+mn-ea"/>
                <a:cs typeface="Poppins Light" pitchFamily="2" charset="77"/>
              </a:rPr>
              <a:t> tydeliggøres projektets organisering. </a:t>
            </a:r>
            <a:b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Light" pitchFamily="2" charset="77"/>
                <a:ea typeface="+mn-ea"/>
                <a:cs typeface="Poppins Light" pitchFamily="2" charset="77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Light" pitchFamily="2" charset="77"/>
                <a:ea typeface="+mn-ea"/>
                <a:cs typeface="Poppins Light" pitchFamily="2" charset="77"/>
              </a:rPr>
              <a:t>Ethvert projekt har som minimum en projektejer og en projektleder, mens de resterende roller afhænger af projektets kompleksitet m.m.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22161793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logo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7DE83B26-DB93-9362-D8F4-EABC4F9B44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56754" y="2463160"/>
            <a:ext cx="4657225" cy="108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03119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logo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3933C6EF-2AE6-4A52-B00C-41780CB19A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8021" y="2466256"/>
            <a:ext cx="4635959" cy="108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07185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logo (hvi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5AD6A3A7-2E23-A80A-FA42-76D4CE6A23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8021" y="2466256"/>
            <a:ext cx="4635959" cy="108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03929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krone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828F293E-E83C-F086-274F-04C892A974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210" y="1881155"/>
            <a:ext cx="3045333" cy="269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28127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krone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FBF7CDE-101C-441F-A1C1-449B3A4121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6582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krone (hvid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F8F09FA-298F-DB4D-893E-0A67C6EE63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74208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ilogo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6B962928-CBF7-4DDD-A469-E76C880EA5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554" y="2838204"/>
            <a:ext cx="1190503" cy="1134621"/>
          </a:xfrm>
          <a:prstGeom prst="rect">
            <a:avLst/>
          </a:prstGeom>
        </p:spPr>
      </p:pic>
      <p:pic>
        <p:nvPicPr>
          <p:cNvPr id="5" name="Billede 4" descr="Et billede, der indeholder tekst, clipart&#10;&#10;Automatisk genereret beskrivelse">
            <a:extLst>
              <a:ext uri="{FF2B5EF4-FFF2-40B4-BE49-F238E27FC236}">
                <a16:creationId xmlns:a16="http://schemas.microsoft.com/office/drawing/2014/main" id="{FA9EECBB-4DF2-494E-AD18-37A4A52850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93535" y="1686999"/>
            <a:ext cx="988016" cy="1005051"/>
          </a:xfrm>
          <a:prstGeom prst="rect">
            <a:avLst/>
          </a:prstGeom>
        </p:spPr>
      </p:pic>
      <p:pic>
        <p:nvPicPr>
          <p:cNvPr id="6" name="Billede 5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07F83840-5FF8-451A-B645-E333C837946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601557" y="2885494"/>
            <a:ext cx="1171972" cy="1040040"/>
          </a:xfrm>
          <a:prstGeom prst="rect">
            <a:avLst/>
          </a:prstGeom>
        </p:spPr>
      </p:pic>
      <p:pic>
        <p:nvPicPr>
          <p:cNvPr id="7" name="Billede 6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34ED3E3E-C7E3-4A00-85B0-6C1109F9440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207346" y="1686999"/>
            <a:ext cx="1061977" cy="1005051"/>
          </a:xfrm>
          <a:prstGeom prst="rect">
            <a:avLst/>
          </a:prstGeom>
        </p:spPr>
      </p:pic>
      <p:grpSp>
        <p:nvGrpSpPr>
          <p:cNvPr id="8" name="Gruppe 7">
            <a:extLst>
              <a:ext uri="{FF2B5EF4-FFF2-40B4-BE49-F238E27FC236}">
                <a16:creationId xmlns:a16="http://schemas.microsoft.com/office/drawing/2014/main" id="{9665DADB-EE74-463D-A613-C2CD73781BFF}"/>
              </a:ext>
            </a:extLst>
          </p:cNvPr>
          <p:cNvGrpSpPr/>
          <p:nvPr userDrawn="1"/>
        </p:nvGrpSpPr>
        <p:grpSpPr>
          <a:xfrm>
            <a:off x="5111318" y="2973322"/>
            <a:ext cx="879167" cy="864384"/>
            <a:chOff x="5226346" y="3429000"/>
            <a:chExt cx="4352036" cy="4278857"/>
          </a:xfrm>
        </p:grpSpPr>
        <p:pic>
          <p:nvPicPr>
            <p:cNvPr id="9" name="Billede 8">
              <a:extLst>
                <a:ext uri="{FF2B5EF4-FFF2-40B4-BE49-F238E27FC236}">
                  <a16:creationId xmlns:a16="http://schemas.microsoft.com/office/drawing/2014/main" id="{D67599B9-B626-4DD3-A102-F6C9C5E880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99821" y="4532460"/>
              <a:ext cx="1619498" cy="1619498"/>
            </a:xfrm>
            <a:prstGeom prst="rect">
              <a:avLst/>
            </a:prstGeom>
          </p:spPr>
        </p:pic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3509CCB4-129C-4BFD-A927-1FC225117DAF}"/>
                </a:ext>
              </a:extLst>
            </p:cNvPr>
            <p:cNvSpPr/>
            <p:nvPr/>
          </p:nvSpPr>
          <p:spPr>
            <a:xfrm>
              <a:off x="5991326" y="4022095"/>
              <a:ext cx="2727993" cy="302177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1" name="Billede 10">
              <a:extLst>
                <a:ext uri="{FF2B5EF4-FFF2-40B4-BE49-F238E27FC236}">
                  <a16:creationId xmlns:a16="http://schemas.microsoft.com/office/drawing/2014/main" id="{35519431-6D8E-40B2-91B7-446A8C9F51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2123" r="12230" b="25625"/>
            <a:stretch/>
          </p:blipFill>
          <p:spPr>
            <a:xfrm>
              <a:off x="5226346" y="3429000"/>
              <a:ext cx="4352036" cy="4278857"/>
            </a:xfrm>
            <a:prstGeom prst="rect">
              <a:avLst/>
            </a:prstGeom>
          </p:spPr>
        </p:pic>
      </p:grp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ABF30486-0580-4FDB-8BAC-120945B3A092}"/>
              </a:ext>
            </a:extLst>
          </p:cNvPr>
          <p:cNvGrpSpPr/>
          <p:nvPr userDrawn="1"/>
        </p:nvGrpSpPr>
        <p:grpSpPr>
          <a:xfrm>
            <a:off x="5056893" y="1704034"/>
            <a:ext cx="988016" cy="988017"/>
            <a:chOff x="821377" y="996402"/>
            <a:chExt cx="1887466" cy="1887466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F2CA347-F18F-49E3-87B3-8627D6451619}"/>
                </a:ext>
              </a:extLst>
            </p:cNvPr>
            <p:cNvSpPr/>
            <p:nvPr/>
          </p:nvSpPr>
          <p:spPr>
            <a:xfrm>
              <a:off x="821377" y="996402"/>
              <a:ext cx="1887466" cy="188746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4" name="Billede 13">
              <a:extLst>
                <a:ext uri="{FF2B5EF4-FFF2-40B4-BE49-F238E27FC236}">
                  <a16:creationId xmlns:a16="http://schemas.microsoft.com/office/drawing/2014/main" id="{73C2EC17-025B-45C3-B7B8-3C27E30E57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21377" y="1006164"/>
              <a:ext cx="1877704" cy="1877704"/>
            </a:xfrm>
            <a:prstGeom prst="rect">
              <a:avLst/>
            </a:prstGeom>
          </p:spPr>
        </p:pic>
      </p:grpSp>
      <p:pic>
        <p:nvPicPr>
          <p:cNvPr id="15" name="Billede 14">
            <a:extLst>
              <a:ext uri="{FF2B5EF4-FFF2-40B4-BE49-F238E27FC236}">
                <a16:creationId xmlns:a16="http://schemas.microsoft.com/office/drawing/2014/main" id="{92CBC6FC-8090-4F74-B47B-97737EF7AFD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908802" y="4000592"/>
            <a:ext cx="1659065" cy="1170410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0E63D130-6D61-48C9-B339-22C3A6AEADA6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8781559" y="1692039"/>
            <a:ext cx="1501639" cy="1061159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3273BB4B-B040-4B04-9EE5-7D118784298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86600" y="4114075"/>
            <a:ext cx="1070411" cy="947229"/>
          </a:xfrm>
          <a:prstGeom prst="rect">
            <a:avLst/>
          </a:prstGeom>
        </p:spPr>
      </p:pic>
      <p:sp>
        <p:nvSpPr>
          <p:cNvPr id="18" name="Tekstfelt 17">
            <a:extLst>
              <a:ext uri="{FF2B5EF4-FFF2-40B4-BE49-F238E27FC236}">
                <a16:creationId xmlns:a16="http://schemas.microsoft.com/office/drawing/2014/main" id="{CEAF154F-9795-455B-8446-7DF4DF4EFBC2}"/>
              </a:ext>
            </a:extLst>
          </p:cNvPr>
          <p:cNvSpPr txBox="1"/>
          <p:nvPr userDrawn="1"/>
        </p:nvSpPr>
        <p:spPr>
          <a:xfrm>
            <a:off x="7517807" y="4045641"/>
            <a:ext cx="16590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60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UFG</a:t>
            </a:r>
          </a:p>
        </p:txBody>
      </p: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F0A2E0BC-666E-4FA9-BA7D-3D755374F284}"/>
              </a:ext>
            </a:extLst>
          </p:cNvPr>
          <p:cNvGrpSpPr/>
          <p:nvPr userDrawn="1"/>
        </p:nvGrpSpPr>
        <p:grpSpPr>
          <a:xfrm>
            <a:off x="2212900" y="2880080"/>
            <a:ext cx="1050868" cy="1050869"/>
            <a:chOff x="1878898" y="2480122"/>
            <a:chExt cx="1693326" cy="1693326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F2E20F7C-5A5C-48E0-8F41-E91077735851}"/>
                </a:ext>
              </a:extLst>
            </p:cNvPr>
            <p:cNvSpPr/>
            <p:nvPr/>
          </p:nvSpPr>
          <p:spPr>
            <a:xfrm>
              <a:off x="1878898" y="2480122"/>
              <a:ext cx="1693326" cy="1693326"/>
            </a:xfrm>
            <a:prstGeom prst="ellipse">
              <a:avLst/>
            </a:prstGeom>
            <a:solidFill>
              <a:srgbClr val="D000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1" name="Billede 20">
              <a:extLst>
                <a:ext uri="{FF2B5EF4-FFF2-40B4-BE49-F238E27FC236}">
                  <a16:creationId xmlns:a16="http://schemas.microsoft.com/office/drawing/2014/main" id="{8D594216-6142-45AC-ACBE-7C56197821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30319" t="16633" r="33520" b="19181"/>
            <a:stretch/>
          </p:blipFill>
          <p:spPr>
            <a:xfrm>
              <a:off x="2175763" y="2753540"/>
              <a:ext cx="1099596" cy="1122744"/>
            </a:xfrm>
            <a:prstGeom prst="rect">
              <a:avLst/>
            </a:prstGeom>
          </p:spPr>
        </p:pic>
      </p:grp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5192B314-FCDD-4437-A207-AD004E8A2EFE}"/>
              </a:ext>
            </a:extLst>
          </p:cNvPr>
          <p:cNvGrpSpPr/>
          <p:nvPr userDrawn="1"/>
        </p:nvGrpSpPr>
        <p:grpSpPr>
          <a:xfrm>
            <a:off x="7776509" y="2902988"/>
            <a:ext cx="1005050" cy="1005052"/>
            <a:chOff x="7926169" y="2396294"/>
            <a:chExt cx="1693325" cy="1693327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43942B94-8D54-4C2F-901F-F54ABF89F860}"/>
                </a:ext>
              </a:extLst>
            </p:cNvPr>
            <p:cNvSpPr/>
            <p:nvPr/>
          </p:nvSpPr>
          <p:spPr>
            <a:xfrm>
              <a:off x="7926169" y="2396294"/>
              <a:ext cx="1693325" cy="1693327"/>
            </a:xfrm>
            <a:prstGeom prst="ellipse">
              <a:avLst/>
            </a:prstGeom>
            <a:solidFill>
              <a:srgbClr val="F2E4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4" name="Billede 23">
              <a:extLst>
                <a:ext uri="{FF2B5EF4-FFF2-40B4-BE49-F238E27FC236}">
                  <a16:creationId xmlns:a16="http://schemas.microsoft.com/office/drawing/2014/main" id="{43F6BBE2-2CD3-4851-BE90-2F5D9EBE48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12488" t="28178" r="14708" b="28139"/>
            <a:stretch/>
          </p:blipFill>
          <p:spPr>
            <a:xfrm>
              <a:off x="8223034" y="2913081"/>
              <a:ext cx="1099595" cy="659757"/>
            </a:xfrm>
            <a:prstGeom prst="rect">
              <a:avLst/>
            </a:prstGeom>
          </p:spPr>
        </p:pic>
      </p:grpSp>
      <p:pic>
        <p:nvPicPr>
          <p:cNvPr id="25" name="Billede 24">
            <a:extLst>
              <a:ext uri="{FF2B5EF4-FFF2-40B4-BE49-F238E27FC236}">
                <a16:creationId xmlns:a16="http://schemas.microsoft.com/office/drawing/2014/main" id="{73543E90-9F2B-4FF4-918A-AE64B4065C2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662109" y="4067568"/>
            <a:ext cx="1050868" cy="1050869"/>
          </a:xfrm>
          <a:prstGeom prst="rect">
            <a:avLst/>
          </a:prstGeom>
        </p:spPr>
      </p:pic>
      <p:pic>
        <p:nvPicPr>
          <p:cNvPr id="26" name="Billede 25">
            <a:extLst>
              <a:ext uri="{FF2B5EF4-FFF2-40B4-BE49-F238E27FC236}">
                <a16:creationId xmlns:a16="http://schemas.microsoft.com/office/drawing/2014/main" id="{502A96AF-B4CC-4857-A91B-F36CFBEF328E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9029852" y="2902988"/>
            <a:ext cx="1005052" cy="1005052"/>
          </a:xfrm>
          <a:prstGeom prst="rect">
            <a:avLst/>
          </a:prstGeom>
        </p:spPr>
      </p:pic>
      <p:pic>
        <p:nvPicPr>
          <p:cNvPr id="27" name="Billede 26">
            <a:extLst>
              <a:ext uri="{FF2B5EF4-FFF2-40B4-BE49-F238E27FC236}">
                <a16:creationId xmlns:a16="http://schemas.microsoft.com/office/drawing/2014/main" id="{7BE7586C-6635-4C66-940C-2A443BA2EF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98" b="9932"/>
          <a:stretch/>
        </p:blipFill>
        <p:spPr>
          <a:xfrm>
            <a:off x="5076418" y="4077965"/>
            <a:ext cx="985408" cy="1015664"/>
          </a:xfrm>
          <a:prstGeom prst="rect">
            <a:avLst/>
          </a:prstGeom>
        </p:spPr>
      </p:pic>
      <p:pic>
        <p:nvPicPr>
          <p:cNvPr id="28" name="Billede 27">
            <a:extLst>
              <a:ext uri="{FF2B5EF4-FFF2-40B4-BE49-F238E27FC236}">
                <a16:creationId xmlns:a16="http://schemas.microsoft.com/office/drawing/2014/main" id="{18DDD710-4743-4EB8-800F-3A98F06074C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566" y="1846789"/>
            <a:ext cx="2376175" cy="662996"/>
          </a:xfrm>
          <a:prstGeom prst="rect">
            <a:avLst/>
          </a:prstGeom>
        </p:spPr>
      </p:pic>
      <p:sp>
        <p:nvSpPr>
          <p:cNvPr id="29" name="Rektangel 28">
            <a:extLst>
              <a:ext uri="{FF2B5EF4-FFF2-40B4-BE49-F238E27FC236}">
                <a16:creationId xmlns:a16="http://schemas.microsoft.com/office/drawing/2014/main" id="{2C82DDBB-A30B-4DF3-BCE2-B600E12B3B54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74F53967-481A-4C54-91FC-D23511BC7817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(Partilogoer)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1400" b="1" dirty="0">
                <a:latin typeface="+mj-lt"/>
                <a:cs typeface="Poppins Light" pitchFamily="2" charset="77"/>
              </a:rPr>
              <a:t>Hvis du ønsker at bruge et af partilogoerne, skal du: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r>
              <a:rPr lang="da-DK" altLang="da-DK" sz="1400" b="1" dirty="0">
                <a:latin typeface="+mj-lt"/>
                <a:cs typeface="Poppins Light" pitchFamily="2" charset="77"/>
              </a:rPr>
              <a:t>1. </a:t>
            </a:r>
            <a:r>
              <a:rPr lang="da-DK" altLang="da-DK" sz="1400" b="0" dirty="0">
                <a:latin typeface="+mn-lt"/>
                <a:cs typeface="Poppins Light" pitchFamily="2" charset="77"/>
              </a:rPr>
              <a:t>Højreklik på det ønskede partilogo.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r>
              <a:rPr lang="da-DK" altLang="da-DK" sz="1400" b="1" dirty="0">
                <a:latin typeface="+mj-lt"/>
                <a:cs typeface="Poppins Light" pitchFamily="2" charset="77"/>
              </a:rPr>
              <a:t>2. </a:t>
            </a:r>
            <a:r>
              <a:rPr lang="da-DK" altLang="da-DK" sz="1400" b="0" dirty="0">
                <a:latin typeface="Poppins Light" panose="00000400000000000000" pitchFamily="2" charset="0"/>
                <a:cs typeface="Poppins Light" panose="00000400000000000000" pitchFamily="2" charset="0"/>
              </a:rPr>
              <a:t>Tryk</a:t>
            </a:r>
            <a:r>
              <a:rPr lang="da-DK" altLang="da-DK" sz="1400" b="1" dirty="0">
                <a:latin typeface="+mj-lt"/>
                <a:cs typeface="Poppins Light" pitchFamily="2" charset="77"/>
              </a:rPr>
              <a:t> ‘Kopiér’</a:t>
            </a:r>
            <a:r>
              <a:rPr lang="da-DK" altLang="da-DK" sz="1400" b="0" dirty="0">
                <a:latin typeface="+mn-lt"/>
                <a:cs typeface="Poppins Light" pitchFamily="2" charset="77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r>
              <a:rPr lang="da-DK" altLang="da-DK" sz="1400" b="1" dirty="0">
                <a:latin typeface="+mj-lt"/>
                <a:cs typeface="Poppins Light" pitchFamily="2" charset="77"/>
              </a:rPr>
              <a:t>3. </a:t>
            </a:r>
            <a:r>
              <a:rPr lang="da-DK" altLang="da-DK" sz="1400" b="0" dirty="0">
                <a:latin typeface="Poppins Light" panose="00000400000000000000" pitchFamily="2" charset="0"/>
                <a:cs typeface="Poppins Light" panose="00000400000000000000" pitchFamily="2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+mj-lt"/>
                <a:cs typeface="Poppins Light" pitchFamily="2" charset="77"/>
              </a:rPr>
              <a:t>4. </a:t>
            </a:r>
            <a:r>
              <a:rPr lang="da-DK" altLang="da-DK" sz="1400" b="0" dirty="0">
                <a:latin typeface="Poppins Light" panose="00000400000000000000" pitchFamily="2" charset="0"/>
                <a:cs typeface="Poppins Light" panose="00000400000000000000" pitchFamily="2" charset="0"/>
              </a:rPr>
              <a:t>Højreklik og tryk </a:t>
            </a:r>
            <a:r>
              <a:rPr lang="da-DK" altLang="da-DK" sz="1400" b="1" dirty="0">
                <a:latin typeface="+mj-lt"/>
                <a:cs typeface="Poppins Light" pitchFamily="2" charset="77"/>
              </a:rPr>
              <a:t>‘Sæt ind’</a:t>
            </a:r>
            <a:r>
              <a:rPr lang="da-DK" altLang="da-DK" sz="1400" b="0" dirty="0">
                <a:latin typeface="Poppins Light" panose="00000400000000000000" pitchFamily="2" charset="0"/>
                <a:cs typeface="Poppins Light" panose="00000400000000000000" pitchFamily="2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3929040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er til PP-præsentati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e 3">
            <a:extLst>
              <a:ext uri="{FF2B5EF4-FFF2-40B4-BE49-F238E27FC236}">
                <a16:creationId xmlns:a16="http://schemas.microsoft.com/office/drawing/2014/main" id="{A6E64F38-1CA0-4277-8385-A56A71E21F40}"/>
              </a:ext>
            </a:extLst>
          </p:cNvPr>
          <p:cNvGrpSpPr/>
          <p:nvPr userDrawn="1"/>
        </p:nvGrpSpPr>
        <p:grpSpPr>
          <a:xfrm>
            <a:off x="4173617" y="1813243"/>
            <a:ext cx="1338988" cy="2204339"/>
            <a:chOff x="3191792" y="3209022"/>
            <a:chExt cx="219977" cy="362142"/>
          </a:xfrm>
          <a:effectLst>
            <a:outerShdw blurRad="116966" dist="38100" dir="2700000" algn="tl" rotWithShape="0">
              <a:prstClr val="black">
                <a:alpha val="22959"/>
              </a:prstClr>
            </a:outerShdw>
          </a:effectLst>
        </p:grpSpPr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DCC36282-FF25-432E-AAB1-589369FE1B38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6" name="Gruppe 5">
              <a:extLst>
                <a:ext uri="{FF2B5EF4-FFF2-40B4-BE49-F238E27FC236}">
                  <a16:creationId xmlns:a16="http://schemas.microsoft.com/office/drawing/2014/main" id="{250D78CF-E37C-47F8-8832-3756B6A7416D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7" name="Teardrop 175">
                <a:extLst>
                  <a:ext uri="{FF2B5EF4-FFF2-40B4-BE49-F238E27FC236}">
                    <a16:creationId xmlns:a16="http://schemas.microsoft.com/office/drawing/2014/main" id="{C946FE82-7F54-4A2B-8553-96254FB75247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" name="Oval 183">
                <a:extLst>
                  <a:ext uri="{FF2B5EF4-FFF2-40B4-BE49-F238E27FC236}">
                    <a16:creationId xmlns:a16="http://schemas.microsoft.com/office/drawing/2014/main" id="{C8B3AE56-8D20-430F-A7E0-B2175568FE66}"/>
                  </a:ext>
                </a:extLst>
              </p:cNvPr>
              <p:cNvSpPr/>
              <p:nvPr/>
            </p:nvSpPr>
            <p:spPr>
              <a:xfrm>
                <a:off x="1684189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  <a:effectLst>
                <a:outerShdw blurRad="8317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9" name="Gruppe 8">
            <a:extLst>
              <a:ext uri="{FF2B5EF4-FFF2-40B4-BE49-F238E27FC236}">
                <a16:creationId xmlns:a16="http://schemas.microsoft.com/office/drawing/2014/main" id="{E7978E86-67D3-4341-B08B-6FD170EDFA58}"/>
              </a:ext>
            </a:extLst>
          </p:cNvPr>
          <p:cNvGrpSpPr/>
          <p:nvPr userDrawn="1"/>
        </p:nvGrpSpPr>
        <p:grpSpPr>
          <a:xfrm>
            <a:off x="8775139" y="1813243"/>
            <a:ext cx="2189167" cy="2219464"/>
            <a:chOff x="3436323" y="1814455"/>
            <a:chExt cx="2189167" cy="2219464"/>
          </a:xfrm>
        </p:grpSpPr>
        <p:sp>
          <p:nvSpPr>
            <p:cNvPr id="10" name="Afrundet rektangel 26">
              <a:extLst>
                <a:ext uri="{FF2B5EF4-FFF2-40B4-BE49-F238E27FC236}">
                  <a16:creationId xmlns:a16="http://schemas.microsoft.com/office/drawing/2014/main" id="{8A550488-67C8-438B-929C-FDAD043355F9}"/>
                </a:ext>
              </a:extLst>
            </p:cNvPr>
            <p:cNvSpPr/>
            <p:nvPr/>
          </p:nvSpPr>
          <p:spPr>
            <a:xfrm>
              <a:off x="3436323" y="1944642"/>
              <a:ext cx="2189167" cy="208927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330200" dist="38100" dir="2700000" sx="96891" sy="96891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1" name="Afrundet rektangel 27">
              <a:extLst>
                <a:ext uri="{FF2B5EF4-FFF2-40B4-BE49-F238E27FC236}">
                  <a16:creationId xmlns:a16="http://schemas.microsoft.com/office/drawing/2014/main" id="{01D58471-5FF1-4A6C-8E75-2925EA5B818E}"/>
                </a:ext>
              </a:extLst>
            </p:cNvPr>
            <p:cNvSpPr/>
            <p:nvPr/>
          </p:nvSpPr>
          <p:spPr>
            <a:xfrm>
              <a:off x="3436323" y="2221636"/>
              <a:ext cx="2189167" cy="250291"/>
            </a:xfrm>
            <a:prstGeom prst="roundRect">
              <a:avLst>
                <a:gd name="adj" fmla="val 0"/>
              </a:avLst>
            </a:prstGeom>
            <a:solidFill>
              <a:srgbClr val="D74C4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2" name="Afrundet rektangel 28">
              <a:extLst>
                <a:ext uri="{FF2B5EF4-FFF2-40B4-BE49-F238E27FC236}">
                  <a16:creationId xmlns:a16="http://schemas.microsoft.com/office/drawing/2014/main" id="{7275AB84-5509-4DFC-9F45-FA327AB0B1E0}"/>
                </a:ext>
              </a:extLst>
            </p:cNvPr>
            <p:cNvSpPr/>
            <p:nvPr/>
          </p:nvSpPr>
          <p:spPr>
            <a:xfrm>
              <a:off x="3436323" y="1944642"/>
              <a:ext cx="2189167" cy="456509"/>
            </a:xfrm>
            <a:prstGeom prst="roundRect">
              <a:avLst>
                <a:gd name="adj" fmla="val 32576"/>
              </a:avLst>
            </a:prstGeom>
            <a:solidFill>
              <a:srgbClr val="D74C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6622D9AE-2844-4BFA-B710-3AF792EF9FB1}"/>
                </a:ext>
              </a:extLst>
            </p:cNvPr>
            <p:cNvGrpSpPr/>
            <p:nvPr/>
          </p:nvGrpSpPr>
          <p:grpSpPr>
            <a:xfrm>
              <a:off x="3699547" y="2056381"/>
              <a:ext cx="1662719" cy="330509"/>
              <a:chOff x="1016635" y="2292577"/>
              <a:chExt cx="1831760" cy="364110"/>
            </a:xfrm>
          </p:grpSpPr>
          <p:sp>
            <p:nvSpPr>
              <p:cNvPr id="16" name="Ellipse 15">
                <a:extLst>
                  <a:ext uri="{FF2B5EF4-FFF2-40B4-BE49-F238E27FC236}">
                    <a16:creationId xmlns:a16="http://schemas.microsoft.com/office/drawing/2014/main" id="{2B8EF3DD-E0FD-465C-84E0-53DA626DAE00}"/>
                  </a:ext>
                </a:extLst>
              </p:cNvPr>
              <p:cNvSpPr/>
              <p:nvPr/>
            </p:nvSpPr>
            <p:spPr>
              <a:xfrm>
                <a:off x="101663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9FC29F46-0C28-4D91-8E70-642F46A2EC7C}"/>
                  </a:ext>
                </a:extLst>
              </p:cNvPr>
              <p:cNvSpPr/>
              <p:nvPr/>
            </p:nvSpPr>
            <p:spPr>
              <a:xfrm>
                <a:off x="248428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</p:grpSp>
        <p:sp>
          <p:nvSpPr>
            <p:cNvPr id="14" name="Afrundet rektangel 30">
              <a:extLst>
                <a:ext uri="{FF2B5EF4-FFF2-40B4-BE49-F238E27FC236}">
                  <a16:creationId xmlns:a16="http://schemas.microsoft.com/office/drawing/2014/main" id="{CB290FC4-9FE2-4512-8C74-F28F8BB522ED}"/>
                </a:ext>
              </a:extLst>
            </p:cNvPr>
            <p:cNvSpPr/>
            <p:nvPr/>
          </p:nvSpPr>
          <p:spPr>
            <a:xfrm>
              <a:off x="3752873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5" name="Afrundet rektangel 32">
              <a:extLst>
                <a:ext uri="{FF2B5EF4-FFF2-40B4-BE49-F238E27FC236}">
                  <a16:creationId xmlns:a16="http://schemas.microsoft.com/office/drawing/2014/main" id="{45FE993E-4EC2-4B33-B689-11AA0461F6F0}"/>
                </a:ext>
              </a:extLst>
            </p:cNvPr>
            <p:cNvSpPr/>
            <p:nvPr/>
          </p:nvSpPr>
          <p:spPr>
            <a:xfrm>
              <a:off x="5083646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CB871C5A-DB56-4648-8B92-31246D749B33}"/>
              </a:ext>
            </a:extLst>
          </p:cNvPr>
          <p:cNvGrpSpPr/>
          <p:nvPr userDrawn="1"/>
        </p:nvGrpSpPr>
        <p:grpSpPr>
          <a:xfrm>
            <a:off x="5293584" y="2764940"/>
            <a:ext cx="3378107" cy="2971983"/>
            <a:chOff x="3264092" y="1718701"/>
            <a:chExt cx="5311152" cy="4672632"/>
          </a:xfrm>
        </p:grpSpPr>
        <p:sp>
          <p:nvSpPr>
            <p:cNvPr id="19" name="Oval 34">
              <a:extLst>
                <a:ext uri="{FF2B5EF4-FFF2-40B4-BE49-F238E27FC236}">
                  <a16:creationId xmlns:a16="http://schemas.microsoft.com/office/drawing/2014/main" id="{B4057402-8312-4994-98B7-4D2577646A5E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0" name="Group 4">
              <a:extLst>
                <a:ext uri="{FF2B5EF4-FFF2-40B4-BE49-F238E27FC236}">
                  <a16:creationId xmlns:a16="http://schemas.microsoft.com/office/drawing/2014/main" id="{A130936A-AF10-4878-8E9D-0108F2F23C29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27" name="Oval 5">
                <a:extLst>
                  <a:ext uri="{FF2B5EF4-FFF2-40B4-BE49-F238E27FC236}">
                    <a16:creationId xmlns:a16="http://schemas.microsoft.com/office/drawing/2014/main" id="{37081A03-8AB3-4429-A905-3567C42FE00C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8" name="Magnetic Disk 6">
                <a:extLst>
                  <a:ext uri="{FF2B5EF4-FFF2-40B4-BE49-F238E27FC236}">
                    <a16:creationId xmlns:a16="http://schemas.microsoft.com/office/drawing/2014/main" id="{A98F322A-B720-4A79-B827-A800B9B5EE4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9" name="Oval 7">
                <a:extLst>
                  <a:ext uri="{FF2B5EF4-FFF2-40B4-BE49-F238E27FC236}">
                    <a16:creationId xmlns:a16="http://schemas.microsoft.com/office/drawing/2014/main" id="{28263999-9CC3-4922-932A-8A3696BCDE7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0" name="Oval 8">
                <a:extLst>
                  <a:ext uri="{FF2B5EF4-FFF2-40B4-BE49-F238E27FC236}">
                    <a16:creationId xmlns:a16="http://schemas.microsoft.com/office/drawing/2014/main" id="{0FD5C031-1F71-4F91-AE23-4D4445D2674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1" name="Oval 9">
                <a:extLst>
                  <a:ext uri="{FF2B5EF4-FFF2-40B4-BE49-F238E27FC236}">
                    <a16:creationId xmlns:a16="http://schemas.microsoft.com/office/drawing/2014/main" id="{720A3500-338D-4E1C-812A-6C640BDA554E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2" name="Oval 10">
                <a:extLst>
                  <a:ext uri="{FF2B5EF4-FFF2-40B4-BE49-F238E27FC236}">
                    <a16:creationId xmlns:a16="http://schemas.microsoft.com/office/drawing/2014/main" id="{3B2BD876-069A-475F-9928-96113C8926A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1" name="Chevron 12">
              <a:extLst>
                <a:ext uri="{FF2B5EF4-FFF2-40B4-BE49-F238E27FC236}">
                  <a16:creationId xmlns:a16="http://schemas.microsoft.com/office/drawing/2014/main" id="{D95E405E-C65B-4690-9B03-685AB1F95C12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2" name="Group 13">
              <a:extLst>
                <a:ext uri="{FF2B5EF4-FFF2-40B4-BE49-F238E27FC236}">
                  <a16:creationId xmlns:a16="http://schemas.microsoft.com/office/drawing/2014/main" id="{02795825-2EA7-4F6E-BD8A-AED19A767748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25" name="Rounded Rectangle 14">
                <a:extLst>
                  <a:ext uri="{FF2B5EF4-FFF2-40B4-BE49-F238E27FC236}">
                    <a16:creationId xmlns:a16="http://schemas.microsoft.com/office/drawing/2014/main" id="{F5058DE2-74DB-49D4-8BAA-785A3D0969DA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6" name="Rounded Rectangle 15">
                <a:extLst>
                  <a:ext uri="{FF2B5EF4-FFF2-40B4-BE49-F238E27FC236}">
                    <a16:creationId xmlns:a16="http://schemas.microsoft.com/office/drawing/2014/main" id="{CF9C50BF-3808-47EF-990B-3028C42363A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Heart 31">
              <a:extLst>
                <a:ext uri="{FF2B5EF4-FFF2-40B4-BE49-F238E27FC236}">
                  <a16:creationId xmlns:a16="http://schemas.microsoft.com/office/drawing/2014/main" id="{92B77AF8-48F8-479B-802D-04AE9722F1A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4" name="Rounded Rectangle 35">
              <a:extLst>
                <a:ext uri="{FF2B5EF4-FFF2-40B4-BE49-F238E27FC236}">
                  <a16:creationId xmlns:a16="http://schemas.microsoft.com/office/drawing/2014/main" id="{1867F7FC-5F84-4E84-AF7E-69C6ECBFD830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FE46135C-ACA7-48CC-A5FB-7B58A0DFC5F7}"/>
              </a:ext>
            </a:extLst>
          </p:cNvPr>
          <p:cNvGrpSpPr/>
          <p:nvPr userDrawn="1"/>
        </p:nvGrpSpPr>
        <p:grpSpPr>
          <a:xfrm>
            <a:off x="911080" y="1301429"/>
            <a:ext cx="2187742" cy="4255141"/>
            <a:chOff x="911080" y="1301429"/>
            <a:chExt cx="2187742" cy="4255141"/>
          </a:xfrm>
        </p:grpSpPr>
        <p:pic>
          <p:nvPicPr>
            <p:cNvPr id="34" name="Billede 33">
              <a:extLst>
                <a:ext uri="{FF2B5EF4-FFF2-40B4-BE49-F238E27FC236}">
                  <a16:creationId xmlns:a16="http://schemas.microsoft.com/office/drawing/2014/main" id="{23FC266D-1422-4F01-834B-21B01E114D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130142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5" name="Billede 34">
              <a:extLst>
                <a:ext uri="{FF2B5EF4-FFF2-40B4-BE49-F238E27FC236}">
                  <a16:creationId xmlns:a16="http://schemas.microsoft.com/office/drawing/2014/main" id="{4A22B896-B1DA-4BB9-A4CA-9ACFEC9E8E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2879428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6" name="Billede 35">
              <a:extLst>
                <a:ext uri="{FF2B5EF4-FFF2-40B4-BE49-F238E27FC236}">
                  <a16:creationId xmlns:a16="http://schemas.microsoft.com/office/drawing/2014/main" id="{AC2D14AA-D337-4163-A02C-7E9803DA19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446269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7" name="Billede 36">
              <a:extLst>
                <a:ext uri="{FF2B5EF4-FFF2-40B4-BE49-F238E27FC236}">
                  <a16:creationId xmlns:a16="http://schemas.microsoft.com/office/drawing/2014/main" id="{43AAD545-F632-46B1-A3C8-544F3872B2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246" y="3089119"/>
              <a:ext cx="268264" cy="934783"/>
            </a:xfrm>
            <a:prstGeom prst="rect">
              <a:avLst/>
            </a:prstGeom>
          </p:spPr>
        </p:pic>
        <p:pic>
          <p:nvPicPr>
            <p:cNvPr id="38" name="Billede 37">
              <a:extLst>
                <a:ext uri="{FF2B5EF4-FFF2-40B4-BE49-F238E27FC236}">
                  <a16:creationId xmlns:a16="http://schemas.microsoft.com/office/drawing/2014/main" id="{1EB2A810-6AAC-488B-9B6F-2319E28717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-4200000">
              <a:off x="1571984" y="1680517"/>
              <a:ext cx="268264" cy="934783"/>
            </a:xfrm>
            <a:prstGeom prst="rect">
              <a:avLst/>
            </a:prstGeom>
          </p:spPr>
        </p:pic>
        <p:pic>
          <p:nvPicPr>
            <p:cNvPr id="39" name="Billede 38">
              <a:extLst>
                <a:ext uri="{FF2B5EF4-FFF2-40B4-BE49-F238E27FC236}">
                  <a16:creationId xmlns:a16="http://schemas.microsoft.com/office/drawing/2014/main" id="{B7650920-2E87-46D1-AB60-F188439B37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200000">
              <a:off x="2146028" y="4846755"/>
              <a:ext cx="268264" cy="934783"/>
            </a:xfrm>
            <a:prstGeom prst="rect">
              <a:avLst/>
            </a:prstGeom>
          </p:spPr>
        </p:pic>
      </p:grpSp>
      <p:sp>
        <p:nvSpPr>
          <p:cNvPr id="40" name="Rektangel 39">
            <a:extLst>
              <a:ext uri="{FF2B5EF4-FFF2-40B4-BE49-F238E27FC236}">
                <a16:creationId xmlns:a16="http://schemas.microsoft.com/office/drawing/2014/main" id="{BC2255ED-78B1-4834-AF55-04E0B7B8C6BA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1" name="Tekstfelt 40">
            <a:extLst>
              <a:ext uri="{FF2B5EF4-FFF2-40B4-BE49-F238E27FC236}">
                <a16:creationId xmlns:a16="http://schemas.microsoft.com/office/drawing/2014/main" id="{AAD022B7-D899-4FD8-ACC3-20608C0BF4E2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(Værktøjs-ikoner til PP-præsentation)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1400" b="1" dirty="0">
                <a:latin typeface="+mj-lt"/>
                <a:cs typeface="Poppins Light" pitchFamily="2" charset="77"/>
              </a:rPr>
              <a:t>Hvis du ønsker at bruge en af ikonerne, skal du: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r>
              <a:rPr lang="da-DK" altLang="da-DK" sz="1400" b="1" dirty="0">
                <a:latin typeface="+mj-lt"/>
                <a:cs typeface="Poppins Light" pitchFamily="2" charset="77"/>
              </a:rPr>
              <a:t>1. </a:t>
            </a:r>
            <a:r>
              <a:rPr lang="da-DK" altLang="da-DK" sz="1400" b="0" dirty="0">
                <a:latin typeface="+mn-lt"/>
                <a:cs typeface="Poppins Light" pitchFamily="2" charset="77"/>
              </a:rPr>
              <a:t>Højreklik på det ønskede ikon.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r>
              <a:rPr lang="da-DK" altLang="da-DK" sz="1400" b="1" dirty="0">
                <a:latin typeface="+mj-lt"/>
                <a:cs typeface="Poppins Light" pitchFamily="2" charset="77"/>
              </a:rPr>
              <a:t>2. </a:t>
            </a:r>
            <a:r>
              <a:rPr lang="da-DK" altLang="da-DK" sz="1400" b="0" dirty="0">
                <a:latin typeface="Poppins Light" panose="00000400000000000000" pitchFamily="2" charset="0"/>
                <a:cs typeface="Poppins Light" panose="00000400000000000000" pitchFamily="2" charset="0"/>
              </a:rPr>
              <a:t>Tryk</a:t>
            </a:r>
            <a:r>
              <a:rPr lang="da-DK" altLang="da-DK" sz="1400" b="1" dirty="0">
                <a:latin typeface="+mj-lt"/>
                <a:cs typeface="Poppins Light" pitchFamily="2" charset="77"/>
              </a:rPr>
              <a:t> ‘Kopiér’</a:t>
            </a:r>
            <a:r>
              <a:rPr lang="da-DK" altLang="da-DK" sz="1400" b="0" dirty="0">
                <a:latin typeface="+mn-lt"/>
                <a:cs typeface="Poppins Light" pitchFamily="2" charset="77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r>
              <a:rPr lang="da-DK" altLang="da-DK" sz="1400" b="1" dirty="0">
                <a:latin typeface="+mj-lt"/>
                <a:cs typeface="Poppins Light" pitchFamily="2" charset="77"/>
              </a:rPr>
              <a:t>3. </a:t>
            </a:r>
            <a:r>
              <a:rPr lang="da-DK" altLang="da-DK" sz="1400" b="0" dirty="0">
                <a:latin typeface="Poppins Light" panose="00000400000000000000" pitchFamily="2" charset="0"/>
                <a:cs typeface="Poppins Light" panose="00000400000000000000" pitchFamily="2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+mj-lt"/>
                <a:cs typeface="Poppins Light" pitchFamily="2" charset="77"/>
              </a:rPr>
              <a:t>4. </a:t>
            </a:r>
            <a:r>
              <a:rPr lang="da-DK" altLang="da-DK" sz="1400" b="0" dirty="0">
                <a:latin typeface="Poppins Light" panose="00000400000000000000" pitchFamily="2" charset="0"/>
                <a:cs typeface="Poppins Light" panose="00000400000000000000" pitchFamily="2" charset="0"/>
              </a:rPr>
              <a:t>Højreklik og tryk </a:t>
            </a:r>
            <a:r>
              <a:rPr lang="da-DK" altLang="da-DK" sz="1400" b="1" dirty="0">
                <a:latin typeface="+mj-lt"/>
                <a:cs typeface="Poppins Light" pitchFamily="2" charset="77"/>
              </a:rPr>
              <a:t>‘Sæt ind’</a:t>
            </a:r>
            <a:r>
              <a:rPr lang="da-DK" altLang="da-DK" sz="1400" b="0" dirty="0">
                <a:latin typeface="Poppins Light" panose="00000400000000000000" pitchFamily="2" charset="0"/>
                <a:cs typeface="Poppins Light" panose="00000400000000000000" pitchFamily="2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2515859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B8C5EFD3-9C9F-A4B4-2B7E-B08FA292AA4F}"/>
              </a:ext>
            </a:extLst>
          </p:cNvPr>
          <p:cNvSpPr/>
          <p:nvPr userDrawn="1"/>
        </p:nvSpPr>
        <p:spPr>
          <a:xfrm>
            <a:off x="8128000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A2EBBDE5-228B-62E8-4461-D01D1D53571F}"/>
              </a:ext>
            </a:extLst>
          </p:cNvPr>
          <p:cNvSpPr/>
          <p:nvPr userDrawn="1"/>
        </p:nvSpPr>
        <p:spPr>
          <a:xfrm>
            <a:off x="-2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C9A23418-8E4D-6131-1F5C-88976C9303F6}"/>
              </a:ext>
            </a:extLst>
          </p:cNvPr>
          <p:cNvSpPr/>
          <p:nvPr userDrawn="1"/>
        </p:nvSpPr>
        <p:spPr>
          <a:xfrm>
            <a:off x="4064000" y="0"/>
            <a:ext cx="4064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Pladsholder til tekst 20">
            <a:extLst>
              <a:ext uri="{FF2B5EF4-FFF2-40B4-BE49-F238E27FC236}">
                <a16:creationId xmlns:a16="http://schemas.microsoft.com/office/drawing/2014/main" id="{6B8D7011-1218-74DD-3DF3-61F2A1AA5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921" y="2898879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3" name="Pladsholder til tekst 3">
            <a:extLst>
              <a:ext uri="{FF2B5EF4-FFF2-40B4-BE49-F238E27FC236}">
                <a16:creationId xmlns:a16="http://schemas.microsoft.com/office/drawing/2014/main" id="{8AB65FC5-D808-72FE-8BC9-70BD92DAC65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1609" y="3278307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42" name="Pladsholder til tekst 20">
            <a:extLst>
              <a:ext uri="{FF2B5EF4-FFF2-40B4-BE49-F238E27FC236}">
                <a16:creationId xmlns:a16="http://schemas.microsoft.com/office/drawing/2014/main" id="{346F52DA-F7A8-ED88-E36A-F74968B9052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71923" y="2898879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3" name="Pladsholder til tekst 3">
            <a:extLst>
              <a:ext uri="{FF2B5EF4-FFF2-40B4-BE49-F238E27FC236}">
                <a16:creationId xmlns:a16="http://schemas.microsoft.com/office/drawing/2014/main" id="{88A36592-2F09-94B9-72C6-758E83DD13B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99611" y="3278307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B15E8DD1-2825-82BC-7378-2924ADEBA3B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02168" y="2898879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728A008E-FEEC-E61C-735A-DF31F2CD3E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829856" y="3278307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AD891D4D-018F-664B-6C7F-5A2374688E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990094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102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103" Type="http://schemas.openxmlformats.org/officeDocument/2006/relationships/oleObject" Target="../embeddings/oleObject1.bin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vmlDrawing" Target="../drawings/vmlDrawing1.v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04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125.xml"/><Relationship Id="rId21" Type="http://schemas.openxmlformats.org/officeDocument/2006/relationships/slideLayout" Target="../slideLayouts/slideLayout120.xml"/><Relationship Id="rId34" Type="http://schemas.openxmlformats.org/officeDocument/2006/relationships/slideLayout" Target="../slideLayouts/slideLayout133.xml"/><Relationship Id="rId42" Type="http://schemas.openxmlformats.org/officeDocument/2006/relationships/slideLayout" Target="../slideLayouts/slideLayout141.xml"/><Relationship Id="rId47" Type="http://schemas.openxmlformats.org/officeDocument/2006/relationships/slideLayout" Target="../slideLayouts/slideLayout146.xml"/><Relationship Id="rId50" Type="http://schemas.openxmlformats.org/officeDocument/2006/relationships/slideLayout" Target="../slideLayouts/slideLayout149.xml"/><Relationship Id="rId55" Type="http://schemas.openxmlformats.org/officeDocument/2006/relationships/slideLayout" Target="../slideLayouts/slideLayout154.xml"/><Relationship Id="rId63" Type="http://schemas.openxmlformats.org/officeDocument/2006/relationships/theme" Target="../theme/theme2.xml"/><Relationship Id="rId7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101.xml"/><Relationship Id="rId16" Type="http://schemas.openxmlformats.org/officeDocument/2006/relationships/slideLayout" Target="../slideLayouts/slideLayout115.xml"/><Relationship Id="rId29" Type="http://schemas.openxmlformats.org/officeDocument/2006/relationships/slideLayout" Target="../slideLayouts/slideLayout128.xml"/><Relationship Id="rId11" Type="http://schemas.openxmlformats.org/officeDocument/2006/relationships/slideLayout" Target="../slideLayouts/slideLayout110.xml"/><Relationship Id="rId24" Type="http://schemas.openxmlformats.org/officeDocument/2006/relationships/slideLayout" Target="../slideLayouts/slideLayout123.xml"/><Relationship Id="rId32" Type="http://schemas.openxmlformats.org/officeDocument/2006/relationships/slideLayout" Target="../slideLayouts/slideLayout131.xml"/><Relationship Id="rId37" Type="http://schemas.openxmlformats.org/officeDocument/2006/relationships/slideLayout" Target="../slideLayouts/slideLayout136.xml"/><Relationship Id="rId40" Type="http://schemas.openxmlformats.org/officeDocument/2006/relationships/slideLayout" Target="../slideLayouts/slideLayout139.xml"/><Relationship Id="rId45" Type="http://schemas.openxmlformats.org/officeDocument/2006/relationships/slideLayout" Target="../slideLayouts/slideLayout144.xml"/><Relationship Id="rId53" Type="http://schemas.openxmlformats.org/officeDocument/2006/relationships/slideLayout" Target="../slideLayouts/slideLayout152.xml"/><Relationship Id="rId58" Type="http://schemas.openxmlformats.org/officeDocument/2006/relationships/slideLayout" Target="../slideLayouts/slideLayout157.xml"/><Relationship Id="rId66" Type="http://schemas.openxmlformats.org/officeDocument/2006/relationships/oleObject" Target="../embeddings/oleObject2.bin"/><Relationship Id="rId5" Type="http://schemas.openxmlformats.org/officeDocument/2006/relationships/slideLayout" Target="../slideLayouts/slideLayout104.xml"/><Relationship Id="rId61" Type="http://schemas.openxmlformats.org/officeDocument/2006/relationships/slideLayout" Target="../slideLayouts/slideLayout160.xml"/><Relationship Id="rId19" Type="http://schemas.openxmlformats.org/officeDocument/2006/relationships/slideLayout" Target="../slideLayouts/slideLayout118.xml"/><Relationship Id="rId14" Type="http://schemas.openxmlformats.org/officeDocument/2006/relationships/slideLayout" Target="../slideLayouts/slideLayout113.xml"/><Relationship Id="rId22" Type="http://schemas.openxmlformats.org/officeDocument/2006/relationships/slideLayout" Target="../slideLayouts/slideLayout121.xml"/><Relationship Id="rId27" Type="http://schemas.openxmlformats.org/officeDocument/2006/relationships/slideLayout" Target="../slideLayouts/slideLayout126.xml"/><Relationship Id="rId30" Type="http://schemas.openxmlformats.org/officeDocument/2006/relationships/slideLayout" Target="../slideLayouts/slideLayout129.xml"/><Relationship Id="rId35" Type="http://schemas.openxmlformats.org/officeDocument/2006/relationships/slideLayout" Target="../slideLayouts/slideLayout134.xml"/><Relationship Id="rId43" Type="http://schemas.openxmlformats.org/officeDocument/2006/relationships/slideLayout" Target="../slideLayouts/slideLayout142.xml"/><Relationship Id="rId48" Type="http://schemas.openxmlformats.org/officeDocument/2006/relationships/slideLayout" Target="../slideLayouts/slideLayout147.xml"/><Relationship Id="rId56" Type="http://schemas.openxmlformats.org/officeDocument/2006/relationships/slideLayout" Target="../slideLayouts/slideLayout155.xml"/><Relationship Id="rId64" Type="http://schemas.openxmlformats.org/officeDocument/2006/relationships/vmlDrawing" Target="../drawings/vmlDrawing2.vml"/><Relationship Id="rId8" Type="http://schemas.openxmlformats.org/officeDocument/2006/relationships/slideLayout" Target="../slideLayouts/slideLayout107.xml"/><Relationship Id="rId51" Type="http://schemas.openxmlformats.org/officeDocument/2006/relationships/slideLayout" Target="../slideLayouts/slideLayout150.xml"/><Relationship Id="rId3" Type="http://schemas.openxmlformats.org/officeDocument/2006/relationships/slideLayout" Target="../slideLayouts/slideLayout102.xml"/><Relationship Id="rId12" Type="http://schemas.openxmlformats.org/officeDocument/2006/relationships/slideLayout" Target="../slideLayouts/slideLayout111.xml"/><Relationship Id="rId17" Type="http://schemas.openxmlformats.org/officeDocument/2006/relationships/slideLayout" Target="../slideLayouts/slideLayout116.xml"/><Relationship Id="rId25" Type="http://schemas.openxmlformats.org/officeDocument/2006/relationships/slideLayout" Target="../slideLayouts/slideLayout124.xml"/><Relationship Id="rId33" Type="http://schemas.openxmlformats.org/officeDocument/2006/relationships/slideLayout" Target="../slideLayouts/slideLayout132.xml"/><Relationship Id="rId38" Type="http://schemas.openxmlformats.org/officeDocument/2006/relationships/slideLayout" Target="../slideLayouts/slideLayout137.xml"/><Relationship Id="rId46" Type="http://schemas.openxmlformats.org/officeDocument/2006/relationships/slideLayout" Target="../slideLayouts/slideLayout145.xml"/><Relationship Id="rId59" Type="http://schemas.openxmlformats.org/officeDocument/2006/relationships/slideLayout" Target="../slideLayouts/slideLayout158.xml"/><Relationship Id="rId67" Type="http://schemas.openxmlformats.org/officeDocument/2006/relationships/image" Target="../media/image1.emf"/><Relationship Id="rId20" Type="http://schemas.openxmlformats.org/officeDocument/2006/relationships/slideLayout" Target="../slideLayouts/slideLayout119.xml"/><Relationship Id="rId41" Type="http://schemas.openxmlformats.org/officeDocument/2006/relationships/slideLayout" Target="../slideLayouts/slideLayout140.xml"/><Relationship Id="rId54" Type="http://schemas.openxmlformats.org/officeDocument/2006/relationships/slideLayout" Target="../slideLayouts/slideLayout153.xml"/><Relationship Id="rId62" Type="http://schemas.openxmlformats.org/officeDocument/2006/relationships/slideLayout" Target="../slideLayouts/slideLayout16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5" Type="http://schemas.openxmlformats.org/officeDocument/2006/relationships/slideLayout" Target="../slideLayouts/slideLayout114.xml"/><Relationship Id="rId23" Type="http://schemas.openxmlformats.org/officeDocument/2006/relationships/slideLayout" Target="../slideLayouts/slideLayout122.xml"/><Relationship Id="rId28" Type="http://schemas.openxmlformats.org/officeDocument/2006/relationships/slideLayout" Target="../slideLayouts/slideLayout127.xml"/><Relationship Id="rId36" Type="http://schemas.openxmlformats.org/officeDocument/2006/relationships/slideLayout" Target="../slideLayouts/slideLayout135.xml"/><Relationship Id="rId49" Type="http://schemas.openxmlformats.org/officeDocument/2006/relationships/slideLayout" Target="../slideLayouts/slideLayout148.xml"/><Relationship Id="rId57" Type="http://schemas.openxmlformats.org/officeDocument/2006/relationships/slideLayout" Target="../slideLayouts/slideLayout156.xml"/><Relationship Id="rId10" Type="http://schemas.openxmlformats.org/officeDocument/2006/relationships/slideLayout" Target="../slideLayouts/slideLayout109.xml"/><Relationship Id="rId31" Type="http://schemas.openxmlformats.org/officeDocument/2006/relationships/slideLayout" Target="../slideLayouts/slideLayout130.xml"/><Relationship Id="rId44" Type="http://schemas.openxmlformats.org/officeDocument/2006/relationships/slideLayout" Target="../slideLayouts/slideLayout143.xml"/><Relationship Id="rId52" Type="http://schemas.openxmlformats.org/officeDocument/2006/relationships/slideLayout" Target="../slideLayouts/slideLayout151.xml"/><Relationship Id="rId60" Type="http://schemas.openxmlformats.org/officeDocument/2006/relationships/slideLayout" Target="../slideLayouts/slideLayout159.xml"/><Relationship Id="rId65" Type="http://schemas.openxmlformats.org/officeDocument/2006/relationships/tags" Target="../tags/tag3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3" Type="http://schemas.openxmlformats.org/officeDocument/2006/relationships/slideLayout" Target="../slideLayouts/slideLayout112.xml"/><Relationship Id="rId18" Type="http://schemas.openxmlformats.org/officeDocument/2006/relationships/slideLayout" Target="../slideLayouts/slideLayout117.xml"/><Relationship Id="rId39" Type="http://schemas.openxmlformats.org/officeDocument/2006/relationships/slideLayout" Target="../slideLayouts/slideLayout138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187.xml"/><Relationship Id="rId21" Type="http://schemas.openxmlformats.org/officeDocument/2006/relationships/slideLayout" Target="../slideLayouts/slideLayout182.xml"/><Relationship Id="rId34" Type="http://schemas.openxmlformats.org/officeDocument/2006/relationships/slideLayout" Target="../slideLayouts/slideLayout195.xml"/><Relationship Id="rId42" Type="http://schemas.openxmlformats.org/officeDocument/2006/relationships/slideLayout" Target="../slideLayouts/slideLayout203.xml"/><Relationship Id="rId47" Type="http://schemas.openxmlformats.org/officeDocument/2006/relationships/slideLayout" Target="../slideLayouts/slideLayout208.xml"/><Relationship Id="rId50" Type="http://schemas.openxmlformats.org/officeDocument/2006/relationships/slideLayout" Target="../slideLayouts/slideLayout211.xml"/><Relationship Id="rId55" Type="http://schemas.openxmlformats.org/officeDocument/2006/relationships/slideLayout" Target="../slideLayouts/slideLayout216.xml"/><Relationship Id="rId63" Type="http://schemas.openxmlformats.org/officeDocument/2006/relationships/theme" Target="../theme/theme3.xml"/><Relationship Id="rId7" Type="http://schemas.openxmlformats.org/officeDocument/2006/relationships/slideLayout" Target="../slideLayouts/slideLayout168.xml"/><Relationship Id="rId2" Type="http://schemas.openxmlformats.org/officeDocument/2006/relationships/slideLayout" Target="../slideLayouts/slideLayout163.xml"/><Relationship Id="rId16" Type="http://schemas.openxmlformats.org/officeDocument/2006/relationships/slideLayout" Target="../slideLayouts/slideLayout177.xml"/><Relationship Id="rId29" Type="http://schemas.openxmlformats.org/officeDocument/2006/relationships/slideLayout" Target="../slideLayouts/slideLayout190.xml"/><Relationship Id="rId11" Type="http://schemas.openxmlformats.org/officeDocument/2006/relationships/slideLayout" Target="../slideLayouts/slideLayout172.xml"/><Relationship Id="rId24" Type="http://schemas.openxmlformats.org/officeDocument/2006/relationships/slideLayout" Target="../slideLayouts/slideLayout185.xml"/><Relationship Id="rId32" Type="http://schemas.openxmlformats.org/officeDocument/2006/relationships/slideLayout" Target="../slideLayouts/slideLayout193.xml"/><Relationship Id="rId37" Type="http://schemas.openxmlformats.org/officeDocument/2006/relationships/slideLayout" Target="../slideLayouts/slideLayout198.xml"/><Relationship Id="rId40" Type="http://schemas.openxmlformats.org/officeDocument/2006/relationships/slideLayout" Target="../slideLayouts/slideLayout201.xml"/><Relationship Id="rId45" Type="http://schemas.openxmlformats.org/officeDocument/2006/relationships/slideLayout" Target="../slideLayouts/slideLayout206.xml"/><Relationship Id="rId53" Type="http://schemas.openxmlformats.org/officeDocument/2006/relationships/slideLayout" Target="../slideLayouts/slideLayout214.xml"/><Relationship Id="rId58" Type="http://schemas.openxmlformats.org/officeDocument/2006/relationships/slideLayout" Target="../slideLayouts/slideLayout219.xml"/><Relationship Id="rId66" Type="http://schemas.openxmlformats.org/officeDocument/2006/relationships/oleObject" Target="../embeddings/oleObject3.bin"/><Relationship Id="rId5" Type="http://schemas.openxmlformats.org/officeDocument/2006/relationships/slideLayout" Target="../slideLayouts/slideLayout166.xml"/><Relationship Id="rId61" Type="http://schemas.openxmlformats.org/officeDocument/2006/relationships/slideLayout" Target="../slideLayouts/slideLayout222.xml"/><Relationship Id="rId19" Type="http://schemas.openxmlformats.org/officeDocument/2006/relationships/slideLayout" Target="../slideLayouts/slideLayout180.xml"/><Relationship Id="rId14" Type="http://schemas.openxmlformats.org/officeDocument/2006/relationships/slideLayout" Target="../slideLayouts/slideLayout175.xml"/><Relationship Id="rId22" Type="http://schemas.openxmlformats.org/officeDocument/2006/relationships/slideLayout" Target="../slideLayouts/slideLayout183.xml"/><Relationship Id="rId27" Type="http://schemas.openxmlformats.org/officeDocument/2006/relationships/slideLayout" Target="../slideLayouts/slideLayout188.xml"/><Relationship Id="rId30" Type="http://schemas.openxmlformats.org/officeDocument/2006/relationships/slideLayout" Target="../slideLayouts/slideLayout191.xml"/><Relationship Id="rId35" Type="http://schemas.openxmlformats.org/officeDocument/2006/relationships/slideLayout" Target="../slideLayouts/slideLayout196.xml"/><Relationship Id="rId43" Type="http://schemas.openxmlformats.org/officeDocument/2006/relationships/slideLayout" Target="../slideLayouts/slideLayout204.xml"/><Relationship Id="rId48" Type="http://schemas.openxmlformats.org/officeDocument/2006/relationships/slideLayout" Target="../slideLayouts/slideLayout209.xml"/><Relationship Id="rId56" Type="http://schemas.openxmlformats.org/officeDocument/2006/relationships/slideLayout" Target="../slideLayouts/slideLayout217.xml"/><Relationship Id="rId64" Type="http://schemas.openxmlformats.org/officeDocument/2006/relationships/vmlDrawing" Target="../drawings/vmlDrawing3.vml"/><Relationship Id="rId8" Type="http://schemas.openxmlformats.org/officeDocument/2006/relationships/slideLayout" Target="../slideLayouts/slideLayout169.xml"/><Relationship Id="rId51" Type="http://schemas.openxmlformats.org/officeDocument/2006/relationships/slideLayout" Target="../slideLayouts/slideLayout212.xml"/><Relationship Id="rId3" Type="http://schemas.openxmlformats.org/officeDocument/2006/relationships/slideLayout" Target="../slideLayouts/slideLayout164.xml"/><Relationship Id="rId12" Type="http://schemas.openxmlformats.org/officeDocument/2006/relationships/slideLayout" Target="../slideLayouts/slideLayout173.xml"/><Relationship Id="rId17" Type="http://schemas.openxmlformats.org/officeDocument/2006/relationships/slideLayout" Target="../slideLayouts/slideLayout178.xml"/><Relationship Id="rId25" Type="http://schemas.openxmlformats.org/officeDocument/2006/relationships/slideLayout" Target="../slideLayouts/slideLayout186.xml"/><Relationship Id="rId33" Type="http://schemas.openxmlformats.org/officeDocument/2006/relationships/slideLayout" Target="../slideLayouts/slideLayout194.xml"/><Relationship Id="rId38" Type="http://schemas.openxmlformats.org/officeDocument/2006/relationships/slideLayout" Target="../slideLayouts/slideLayout199.xml"/><Relationship Id="rId46" Type="http://schemas.openxmlformats.org/officeDocument/2006/relationships/slideLayout" Target="../slideLayouts/slideLayout207.xml"/><Relationship Id="rId59" Type="http://schemas.openxmlformats.org/officeDocument/2006/relationships/slideLayout" Target="../slideLayouts/slideLayout220.xml"/><Relationship Id="rId67" Type="http://schemas.openxmlformats.org/officeDocument/2006/relationships/image" Target="../media/image1.emf"/><Relationship Id="rId20" Type="http://schemas.openxmlformats.org/officeDocument/2006/relationships/slideLayout" Target="../slideLayouts/slideLayout181.xml"/><Relationship Id="rId41" Type="http://schemas.openxmlformats.org/officeDocument/2006/relationships/slideLayout" Target="../slideLayouts/slideLayout202.xml"/><Relationship Id="rId54" Type="http://schemas.openxmlformats.org/officeDocument/2006/relationships/slideLayout" Target="../slideLayouts/slideLayout215.xml"/><Relationship Id="rId62" Type="http://schemas.openxmlformats.org/officeDocument/2006/relationships/slideLayout" Target="../slideLayouts/slideLayout223.xml"/><Relationship Id="rId1" Type="http://schemas.openxmlformats.org/officeDocument/2006/relationships/slideLayout" Target="../slideLayouts/slideLayout162.xml"/><Relationship Id="rId6" Type="http://schemas.openxmlformats.org/officeDocument/2006/relationships/slideLayout" Target="../slideLayouts/slideLayout167.xml"/><Relationship Id="rId15" Type="http://schemas.openxmlformats.org/officeDocument/2006/relationships/slideLayout" Target="../slideLayouts/slideLayout176.xml"/><Relationship Id="rId23" Type="http://schemas.openxmlformats.org/officeDocument/2006/relationships/slideLayout" Target="../slideLayouts/slideLayout184.xml"/><Relationship Id="rId28" Type="http://schemas.openxmlformats.org/officeDocument/2006/relationships/slideLayout" Target="../slideLayouts/slideLayout189.xml"/><Relationship Id="rId36" Type="http://schemas.openxmlformats.org/officeDocument/2006/relationships/slideLayout" Target="../slideLayouts/slideLayout197.xml"/><Relationship Id="rId49" Type="http://schemas.openxmlformats.org/officeDocument/2006/relationships/slideLayout" Target="../slideLayouts/slideLayout210.xml"/><Relationship Id="rId57" Type="http://schemas.openxmlformats.org/officeDocument/2006/relationships/slideLayout" Target="../slideLayouts/slideLayout218.xml"/><Relationship Id="rId10" Type="http://schemas.openxmlformats.org/officeDocument/2006/relationships/slideLayout" Target="../slideLayouts/slideLayout171.xml"/><Relationship Id="rId31" Type="http://schemas.openxmlformats.org/officeDocument/2006/relationships/slideLayout" Target="../slideLayouts/slideLayout192.xml"/><Relationship Id="rId44" Type="http://schemas.openxmlformats.org/officeDocument/2006/relationships/slideLayout" Target="../slideLayouts/slideLayout205.xml"/><Relationship Id="rId52" Type="http://schemas.openxmlformats.org/officeDocument/2006/relationships/slideLayout" Target="../slideLayouts/slideLayout213.xml"/><Relationship Id="rId60" Type="http://schemas.openxmlformats.org/officeDocument/2006/relationships/slideLayout" Target="../slideLayouts/slideLayout221.xml"/><Relationship Id="rId65" Type="http://schemas.openxmlformats.org/officeDocument/2006/relationships/tags" Target="../tags/tag4.xml"/><Relationship Id="rId4" Type="http://schemas.openxmlformats.org/officeDocument/2006/relationships/slideLayout" Target="../slideLayouts/slideLayout165.xml"/><Relationship Id="rId9" Type="http://schemas.openxmlformats.org/officeDocument/2006/relationships/slideLayout" Target="../slideLayouts/slideLayout170.xml"/><Relationship Id="rId13" Type="http://schemas.openxmlformats.org/officeDocument/2006/relationships/slideLayout" Target="../slideLayouts/slideLayout174.xml"/><Relationship Id="rId18" Type="http://schemas.openxmlformats.org/officeDocument/2006/relationships/slideLayout" Target="../slideLayouts/slideLayout179.xml"/><Relationship Id="rId39" Type="http://schemas.openxmlformats.org/officeDocument/2006/relationships/slideLayout" Target="../slideLayouts/slideLayout20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1.xml"/><Relationship Id="rId13" Type="http://schemas.openxmlformats.org/officeDocument/2006/relationships/slideLayout" Target="../slideLayouts/slideLayout236.xml"/><Relationship Id="rId18" Type="http://schemas.openxmlformats.org/officeDocument/2006/relationships/slideLayout" Target="../slideLayouts/slideLayout241.xml"/><Relationship Id="rId26" Type="http://schemas.openxmlformats.org/officeDocument/2006/relationships/image" Target="../media/image78.emf"/><Relationship Id="rId3" Type="http://schemas.openxmlformats.org/officeDocument/2006/relationships/slideLayout" Target="../slideLayouts/slideLayout226.xml"/><Relationship Id="rId21" Type="http://schemas.openxmlformats.org/officeDocument/2006/relationships/slideLayout" Target="../slideLayouts/slideLayout244.xml"/><Relationship Id="rId7" Type="http://schemas.openxmlformats.org/officeDocument/2006/relationships/slideLayout" Target="../slideLayouts/slideLayout230.xml"/><Relationship Id="rId12" Type="http://schemas.openxmlformats.org/officeDocument/2006/relationships/slideLayout" Target="../slideLayouts/slideLayout235.xml"/><Relationship Id="rId17" Type="http://schemas.openxmlformats.org/officeDocument/2006/relationships/slideLayout" Target="../slideLayouts/slideLayout240.xml"/><Relationship Id="rId25" Type="http://schemas.openxmlformats.org/officeDocument/2006/relationships/oleObject" Target="../embeddings/oleObject4.bin"/><Relationship Id="rId2" Type="http://schemas.openxmlformats.org/officeDocument/2006/relationships/slideLayout" Target="../slideLayouts/slideLayout225.xml"/><Relationship Id="rId16" Type="http://schemas.openxmlformats.org/officeDocument/2006/relationships/slideLayout" Target="../slideLayouts/slideLayout239.xml"/><Relationship Id="rId20" Type="http://schemas.openxmlformats.org/officeDocument/2006/relationships/slideLayout" Target="../slideLayouts/slideLayout243.xml"/><Relationship Id="rId1" Type="http://schemas.openxmlformats.org/officeDocument/2006/relationships/slideLayout" Target="../slideLayouts/slideLayout224.xml"/><Relationship Id="rId6" Type="http://schemas.openxmlformats.org/officeDocument/2006/relationships/slideLayout" Target="../slideLayouts/slideLayout229.xml"/><Relationship Id="rId11" Type="http://schemas.openxmlformats.org/officeDocument/2006/relationships/slideLayout" Target="../slideLayouts/slideLayout234.xml"/><Relationship Id="rId24" Type="http://schemas.openxmlformats.org/officeDocument/2006/relationships/tags" Target="../tags/tag5.xml"/><Relationship Id="rId5" Type="http://schemas.openxmlformats.org/officeDocument/2006/relationships/slideLayout" Target="../slideLayouts/slideLayout228.xml"/><Relationship Id="rId15" Type="http://schemas.openxmlformats.org/officeDocument/2006/relationships/slideLayout" Target="../slideLayouts/slideLayout238.xml"/><Relationship Id="rId23" Type="http://schemas.openxmlformats.org/officeDocument/2006/relationships/vmlDrawing" Target="../drawings/vmlDrawing4.vml"/><Relationship Id="rId28" Type="http://schemas.openxmlformats.org/officeDocument/2006/relationships/image" Target="../media/image80.svg"/><Relationship Id="rId10" Type="http://schemas.openxmlformats.org/officeDocument/2006/relationships/slideLayout" Target="../slideLayouts/slideLayout233.xml"/><Relationship Id="rId19" Type="http://schemas.openxmlformats.org/officeDocument/2006/relationships/slideLayout" Target="../slideLayouts/slideLayout242.xml"/><Relationship Id="rId4" Type="http://schemas.openxmlformats.org/officeDocument/2006/relationships/slideLayout" Target="../slideLayouts/slideLayout227.xml"/><Relationship Id="rId9" Type="http://schemas.openxmlformats.org/officeDocument/2006/relationships/slideLayout" Target="../slideLayouts/slideLayout232.xml"/><Relationship Id="rId14" Type="http://schemas.openxmlformats.org/officeDocument/2006/relationships/slideLayout" Target="../slideLayouts/slideLayout237.xml"/><Relationship Id="rId22" Type="http://schemas.openxmlformats.org/officeDocument/2006/relationships/theme" Target="../theme/theme4.xml"/><Relationship Id="rId27" Type="http://schemas.openxmlformats.org/officeDocument/2006/relationships/image" Target="../media/image79.png"/></Relationships>
</file>

<file path=ppt/slideMasters/_rels/slideMaster5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70.xml"/><Relationship Id="rId21" Type="http://schemas.openxmlformats.org/officeDocument/2006/relationships/slideLayout" Target="../slideLayouts/slideLayout265.xml"/><Relationship Id="rId34" Type="http://schemas.openxmlformats.org/officeDocument/2006/relationships/slideLayout" Target="../slideLayouts/slideLayout278.xml"/><Relationship Id="rId42" Type="http://schemas.openxmlformats.org/officeDocument/2006/relationships/slideLayout" Target="../slideLayouts/slideLayout286.xml"/><Relationship Id="rId47" Type="http://schemas.openxmlformats.org/officeDocument/2006/relationships/slideLayout" Target="../slideLayouts/slideLayout291.xml"/><Relationship Id="rId50" Type="http://schemas.openxmlformats.org/officeDocument/2006/relationships/slideLayout" Target="../slideLayouts/slideLayout294.xml"/><Relationship Id="rId55" Type="http://schemas.openxmlformats.org/officeDocument/2006/relationships/slideLayout" Target="../slideLayouts/slideLayout299.xml"/><Relationship Id="rId63" Type="http://schemas.openxmlformats.org/officeDocument/2006/relationships/theme" Target="../theme/theme5.xml"/><Relationship Id="rId7" Type="http://schemas.openxmlformats.org/officeDocument/2006/relationships/slideLayout" Target="../slideLayouts/slideLayout251.xml"/><Relationship Id="rId2" Type="http://schemas.openxmlformats.org/officeDocument/2006/relationships/slideLayout" Target="../slideLayouts/slideLayout246.xml"/><Relationship Id="rId16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73.xml"/><Relationship Id="rId11" Type="http://schemas.openxmlformats.org/officeDocument/2006/relationships/slideLayout" Target="../slideLayouts/slideLayout255.xml"/><Relationship Id="rId24" Type="http://schemas.openxmlformats.org/officeDocument/2006/relationships/slideLayout" Target="../slideLayouts/slideLayout268.xml"/><Relationship Id="rId32" Type="http://schemas.openxmlformats.org/officeDocument/2006/relationships/slideLayout" Target="../slideLayouts/slideLayout276.xml"/><Relationship Id="rId37" Type="http://schemas.openxmlformats.org/officeDocument/2006/relationships/slideLayout" Target="../slideLayouts/slideLayout281.xml"/><Relationship Id="rId40" Type="http://schemas.openxmlformats.org/officeDocument/2006/relationships/slideLayout" Target="../slideLayouts/slideLayout284.xml"/><Relationship Id="rId45" Type="http://schemas.openxmlformats.org/officeDocument/2006/relationships/slideLayout" Target="../slideLayouts/slideLayout289.xml"/><Relationship Id="rId53" Type="http://schemas.openxmlformats.org/officeDocument/2006/relationships/slideLayout" Target="../slideLayouts/slideLayout297.xml"/><Relationship Id="rId58" Type="http://schemas.openxmlformats.org/officeDocument/2006/relationships/slideLayout" Target="../slideLayouts/slideLayout302.xml"/><Relationship Id="rId66" Type="http://schemas.openxmlformats.org/officeDocument/2006/relationships/oleObject" Target="../embeddings/oleObject5.bin"/><Relationship Id="rId5" Type="http://schemas.openxmlformats.org/officeDocument/2006/relationships/slideLayout" Target="../slideLayouts/slideLayout249.xml"/><Relationship Id="rId61" Type="http://schemas.openxmlformats.org/officeDocument/2006/relationships/slideLayout" Target="../slideLayouts/slideLayout305.xml"/><Relationship Id="rId19" Type="http://schemas.openxmlformats.org/officeDocument/2006/relationships/slideLayout" Target="../slideLayouts/slideLayout263.xml"/><Relationship Id="rId14" Type="http://schemas.openxmlformats.org/officeDocument/2006/relationships/slideLayout" Target="../slideLayouts/slideLayout258.xml"/><Relationship Id="rId22" Type="http://schemas.openxmlformats.org/officeDocument/2006/relationships/slideLayout" Target="../slideLayouts/slideLayout266.xml"/><Relationship Id="rId27" Type="http://schemas.openxmlformats.org/officeDocument/2006/relationships/slideLayout" Target="../slideLayouts/slideLayout271.xml"/><Relationship Id="rId30" Type="http://schemas.openxmlformats.org/officeDocument/2006/relationships/slideLayout" Target="../slideLayouts/slideLayout274.xml"/><Relationship Id="rId35" Type="http://schemas.openxmlformats.org/officeDocument/2006/relationships/slideLayout" Target="../slideLayouts/slideLayout279.xml"/><Relationship Id="rId43" Type="http://schemas.openxmlformats.org/officeDocument/2006/relationships/slideLayout" Target="../slideLayouts/slideLayout287.xml"/><Relationship Id="rId48" Type="http://schemas.openxmlformats.org/officeDocument/2006/relationships/slideLayout" Target="../slideLayouts/slideLayout292.xml"/><Relationship Id="rId56" Type="http://schemas.openxmlformats.org/officeDocument/2006/relationships/slideLayout" Target="../slideLayouts/slideLayout300.xml"/><Relationship Id="rId64" Type="http://schemas.openxmlformats.org/officeDocument/2006/relationships/vmlDrawing" Target="../drawings/vmlDrawing5.vml"/><Relationship Id="rId8" Type="http://schemas.openxmlformats.org/officeDocument/2006/relationships/slideLayout" Target="../slideLayouts/slideLayout252.xml"/><Relationship Id="rId51" Type="http://schemas.openxmlformats.org/officeDocument/2006/relationships/slideLayout" Target="../slideLayouts/slideLayout295.xml"/><Relationship Id="rId3" Type="http://schemas.openxmlformats.org/officeDocument/2006/relationships/slideLayout" Target="../slideLayouts/slideLayout247.xml"/><Relationship Id="rId12" Type="http://schemas.openxmlformats.org/officeDocument/2006/relationships/slideLayout" Target="../slideLayouts/slideLayout256.xml"/><Relationship Id="rId17" Type="http://schemas.openxmlformats.org/officeDocument/2006/relationships/slideLayout" Target="../slideLayouts/slideLayout261.xml"/><Relationship Id="rId25" Type="http://schemas.openxmlformats.org/officeDocument/2006/relationships/slideLayout" Target="../slideLayouts/slideLayout269.xml"/><Relationship Id="rId33" Type="http://schemas.openxmlformats.org/officeDocument/2006/relationships/slideLayout" Target="../slideLayouts/slideLayout277.xml"/><Relationship Id="rId38" Type="http://schemas.openxmlformats.org/officeDocument/2006/relationships/slideLayout" Target="../slideLayouts/slideLayout282.xml"/><Relationship Id="rId46" Type="http://schemas.openxmlformats.org/officeDocument/2006/relationships/slideLayout" Target="../slideLayouts/slideLayout290.xml"/><Relationship Id="rId59" Type="http://schemas.openxmlformats.org/officeDocument/2006/relationships/slideLayout" Target="../slideLayouts/slideLayout303.xml"/><Relationship Id="rId67" Type="http://schemas.openxmlformats.org/officeDocument/2006/relationships/image" Target="../media/image78.emf"/><Relationship Id="rId20" Type="http://schemas.openxmlformats.org/officeDocument/2006/relationships/slideLayout" Target="../slideLayouts/slideLayout264.xml"/><Relationship Id="rId41" Type="http://schemas.openxmlformats.org/officeDocument/2006/relationships/slideLayout" Target="../slideLayouts/slideLayout285.xml"/><Relationship Id="rId54" Type="http://schemas.openxmlformats.org/officeDocument/2006/relationships/slideLayout" Target="../slideLayouts/slideLayout298.xml"/><Relationship Id="rId62" Type="http://schemas.openxmlformats.org/officeDocument/2006/relationships/slideLayout" Target="../slideLayouts/slideLayout306.xml"/><Relationship Id="rId1" Type="http://schemas.openxmlformats.org/officeDocument/2006/relationships/slideLayout" Target="../slideLayouts/slideLayout245.xml"/><Relationship Id="rId6" Type="http://schemas.openxmlformats.org/officeDocument/2006/relationships/slideLayout" Target="../slideLayouts/slideLayout250.xml"/><Relationship Id="rId15" Type="http://schemas.openxmlformats.org/officeDocument/2006/relationships/slideLayout" Target="../slideLayouts/slideLayout259.xml"/><Relationship Id="rId23" Type="http://schemas.openxmlformats.org/officeDocument/2006/relationships/slideLayout" Target="../slideLayouts/slideLayout267.xml"/><Relationship Id="rId28" Type="http://schemas.openxmlformats.org/officeDocument/2006/relationships/slideLayout" Target="../slideLayouts/slideLayout272.xml"/><Relationship Id="rId36" Type="http://schemas.openxmlformats.org/officeDocument/2006/relationships/slideLayout" Target="../slideLayouts/slideLayout280.xml"/><Relationship Id="rId49" Type="http://schemas.openxmlformats.org/officeDocument/2006/relationships/slideLayout" Target="../slideLayouts/slideLayout293.xml"/><Relationship Id="rId57" Type="http://schemas.openxmlformats.org/officeDocument/2006/relationships/slideLayout" Target="../slideLayouts/slideLayout301.xml"/><Relationship Id="rId10" Type="http://schemas.openxmlformats.org/officeDocument/2006/relationships/slideLayout" Target="../slideLayouts/slideLayout254.xml"/><Relationship Id="rId31" Type="http://schemas.openxmlformats.org/officeDocument/2006/relationships/slideLayout" Target="../slideLayouts/slideLayout275.xml"/><Relationship Id="rId44" Type="http://schemas.openxmlformats.org/officeDocument/2006/relationships/slideLayout" Target="../slideLayouts/slideLayout288.xml"/><Relationship Id="rId52" Type="http://schemas.openxmlformats.org/officeDocument/2006/relationships/slideLayout" Target="../slideLayouts/slideLayout296.xml"/><Relationship Id="rId60" Type="http://schemas.openxmlformats.org/officeDocument/2006/relationships/slideLayout" Target="../slideLayouts/slideLayout304.xml"/><Relationship Id="rId65" Type="http://schemas.openxmlformats.org/officeDocument/2006/relationships/tags" Target="../tags/tag6.xml"/><Relationship Id="rId4" Type="http://schemas.openxmlformats.org/officeDocument/2006/relationships/slideLayout" Target="../slideLayouts/slideLayout248.xml"/><Relationship Id="rId9" Type="http://schemas.openxmlformats.org/officeDocument/2006/relationships/slideLayout" Target="../slideLayouts/slideLayout253.xml"/><Relationship Id="rId13" Type="http://schemas.openxmlformats.org/officeDocument/2006/relationships/slideLayout" Target="../slideLayouts/slideLayout257.xml"/><Relationship Id="rId18" Type="http://schemas.openxmlformats.org/officeDocument/2006/relationships/slideLayout" Target="../slideLayouts/slideLayout262.xml"/><Relationship Id="rId39" Type="http://schemas.openxmlformats.org/officeDocument/2006/relationships/slideLayout" Target="../slideLayouts/slideLayout283.xml"/></Relationships>
</file>

<file path=ppt/slideMasters/_rels/slideMaster6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332.xml"/><Relationship Id="rId21" Type="http://schemas.openxmlformats.org/officeDocument/2006/relationships/slideLayout" Target="../slideLayouts/slideLayout327.xml"/><Relationship Id="rId34" Type="http://schemas.openxmlformats.org/officeDocument/2006/relationships/slideLayout" Target="../slideLayouts/slideLayout340.xml"/><Relationship Id="rId42" Type="http://schemas.openxmlformats.org/officeDocument/2006/relationships/slideLayout" Target="../slideLayouts/slideLayout348.xml"/><Relationship Id="rId47" Type="http://schemas.openxmlformats.org/officeDocument/2006/relationships/slideLayout" Target="../slideLayouts/slideLayout353.xml"/><Relationship Id="rId50" Type="http://schemas.openxmlformats.org/officeDocument/2006/relationships/slideLayout" Target="../slideLayouts/slideLayout356.xml"/><Relationship Id="rId55" Type="http://schemas.openxmlformats.org/officeDocument/2006/relationships/slideLayout" Target="../slideLayouts/slideLayout361.xml"/><Relationship Id="rId63" Type="http://schemas.openxmlformats.org/officeDocument/2006/relationships/theme" Target="../theme/theme6.xml"/><Relationship Id="rId7" Type="http://schemas.openxmlformats.org/officeDocument/2006/relationships/slideLayout" Target="../slideLayouts/slideLayout313.xml"/><Relationship Id="rId2" Type="http://schemas.openxmlformats.org/officeDocument/2006/relationships/slideLayout" Target="../slideLayouts/slideLayout308.xml"/><Relationship Id="rId16" Type="http://schemas.openxmlformats.org/officeDocument/2006/relationships/slideLayout" Target="../slideLayouts/slideLayout322.xml"/><Relationship Id="rId29" Type="http://schemas.openxmlformats.org/officeDocument/2006/relationships/slideLayout" Target="../slideLayouts/slideLayout335.xml"/><Relationship Id="rId11" Type="http://schemas.openxmlformats.org/officeDocument/2006/relationships/slideLayout" Target="../slideLayouts/slideLayout317.xml"/><Relationship Id="rId24" Type="http://schemas.openxmlformats.org/officeDocument/2006/relationships/slideLayout" Target="../slideLayouts/slideLayout330.xml"/><Relationship Id="rId32" Type="http://schemas.openxmlformats.org/officeDocument/2006/relationships/slideLayout" Target="../slideLayouts/slideLayout338.xml"/><Relationship Id="rId37" Type="http://schemas.openxmlformats.org/officeDocument/2006/relationships/slideLayout" Target="../slideLayouts/slideLayout343.xml"/><Relationship Id="rId40" Type="http://schemas.openxmlformats.org/officeDocument/2006/relationships/slideLayout" Target="../slideLayouts/slideLayout346.xml"/><Relationship Id="rId45" Type="http://schemas.openxmlformats.org/officeDocument/2006/relationships/slideLayout" Target="../slideLayouts/slideLayout351.xml"/><Relationship Id="rId53" Type="http://schemas.openxmlformats.org/officeDocument/2006/relationships/slideLayout" Target="../slideLayouts/slideLayout359.xml"/><Relationship Id="rId58" Type="http://schemas.openxmlformats.org/officeDocument/2006/relationships/slideLayout" Target="../slideLayouts/slideLayout364.xml"/><Relationship Id="rId66" Type="http://schemas.openxmlformats.org/officeDocument/2006/relationships/oleObject" Target="../embeddings/oleObject6.bin"/><Relationship Id="rId5" Type="http://schemas.openxmlformats.org/officeDocument/2006/relationships/slideLayout" Target="../slideLayouts/slideLayout311.xml"/><Relationship Id="rId61" Type="http://schemas.openxmlformats.org/officeDocument/2006/relationships/slideLayout" Target="../slideLayouts/slideLayout367.xml"/><Relationship Id="rId19" Type="http://schemas.openxmlformats.org/officeDocument/2006/relationships/slideLayout" Target="../slideLayouts/slideLayout325.xml"/><Relationship Id="rId14" Type="http://schemas.openxmlformats.org/officeDocument/2006/relationships/slideLayout" Target="../slideLayouts/slideLayout320.xml"/><Relationship Id="rId22" Type="http://schemas.openxmlformats.org/officeDocument/2006/relationships/slideLayout" Target="../slideLayouts/slideLayout328.xml"/><Relationship Id="rId27" Type="http://schemas.openxmlformats.org/officeDocument/2006/relationships/slideLayout" Target="../slideLayouts/slideLayout333.xml"/><Relationship Id="rId30" Type="http://schemas.openxmlformats.org/officeDocument/2006/relationships/slideLayout" Target="../slideLayouts/slideLayout336.xml"/><Relationship Id="rId35" Type="http://schemas.openxmlformats.org/officeDocument/2006/relationships/slideLayout" Target="../slideLayouts/slideLayout341.xml"/><Relationship Id="rId43" Type="http://schemas.openxmlformats.org/officeDocument/2006/relationships/slideLayout" Target="../slideLayouts/slideLayout349.xml"/><Relationship Id="rId48" Type="http://schemas.openxmlformats.org/officeDocument/2006/relationships/slideLayout" Target="../slideLayouts/slideLayout354.xml"/><Relationship Id="rId56" Type="http://schemas.openxmlformats.org/officeDocument/2006/relationships/slideLayout" Target="../slideLayouts/slideLayout362.xml"/><Relationship Id="rId64" Type="http://schemas.openxmlformats.org/officeDocument/2006/relationships/vmlDrawing" Target="../drawings/vmlDrawing6.vml"/><Relationship Id="rId8" Type="http://schemas.openxmlformats.org/officeDocument/2006/relationships/slideLayout" Target="../slideLayouts/slideLayout314.xml"/><Relationship Id="rId51" Type="http://schemas.openxmlformats.org/officeDocument/2006/relationships/slideLayout" Target="../slideLayouts/slideLayout357.xml"/><Relationship Id="rId3" Type="http://schemas.openxmlformats.org/officeDocument/2006/relationships/slideLayout" Target="../slideLayouts/slideLayout309.xml"/><Relationship Id="rId12" Type="http://schemas.openxmlformats.org/officeDocument/2006/relationships/slideLayout" Target="../slideLayouts/slideLayout318.xml"/><Relationship Id="rId17" Type="http://schemas.openxmlformats.org/officeDocument/2006/relationships/slideLayout" Target="../slideLayouts/slideLayout323.xml"/><Relationship Id="rId25" Type="http://schemas.openxmlformats.org/officeDocument/2006/relationships/slideLayout" Target="../slideLayouts/slideLayout331.xml"/><Relationship Id="rId33" Type="http://schemas.openxmlformats.org/officeDocument/2006/relationships/slideLayout" Target="../slideLayouts/slideLayout339.xml"/><Relationship Id="rId38" Type="http://schemas.openxmlformats.org/officeDocument/2006/relationships/slideLayout" Target="../slideLayouts/slideLayout344.xml"/><Relationship Id="rId46" Type="http://schemas.openxmlformats.org/officeDocument/2006/relationships/slideLayout" Target="../slideLayouts/slideLayout352.xml"/><Relationship Id="rId59" Type="http://schemas.openxmlformats.org/officeDocument/2006/relationships/slideLayout" Target="../slideLayouts/slideLayout365.xml"/><Relationship Id="rId67" Type="http://schemas.openxmlformats.org/officeDocument/2006/relationships/image" Target="../media/image108.emf"/><Relationship Id="rId20" Type="http://schemas.openxmlformats.org/officeDocument/2006/relationships/slideLayout" Target="../slideLayouts/slideLayout326.xml"/><Relationship Id="rId41" Type="http://schemas.openxmlformats.org/officeDocument/2006/relationships/slideLayout" Target="../slideLayouts/slideLayout347.xml"/><Relationship Id="rId54" Type="http://schemas.openxmlformats.org/officeDocument/2006/relationships/slideLayout" Target="../slideLayouts/slideLayout360.xml"/><Relationship Id="rId62" Type="http://schemas.openxmlformats.org/officeDocument/2006/relationships/slideLayout" Target="../slideLayouts/slideLayout368.xml"/><Relationship Id="rId1" Type="http://schemas.openxmlformats.org/officeDocument/2006/relationships/slideLayout" Target="../slideLayouts/slideLayout307.xml"/><Relationship Id="rId6" Type="http://schemas.openxmlformats.org/officeDocument/2006/relationships/slideLayout" Target="../slideLayouts/slideLayout312.xml"/><Relationship Id="rId15" Type="http://schemas.openxmlformats.org/officeDocument/2006/relationships/slideLayout" Target="../slideLayouts/slideLayout321.xml"/><Relationship Id="rId23" Type="http://schemas.openxmlformats.org/officeDocument/2006/relationships/slideLayout" Target="../slideLayouts/slideLayout329.xml"/><Relationship Id="rId28" Type="http://schemas.openxmlformats.org/officeDocument/2006/relationships/slideLayout" Target="../slideLayouts/slideLayout334.xml"/><Relationship Id="rId36" Type="http://schemas.openxmlformats.org/officeDocument/2006/relationships/slideLayout" Target="../slideLayouts/slideLayout342.xml"/><Relationship Id="rId49" Type="http://schemas.openxmlformats.org/officeDocument/2006/relationships/slideLayout" Target="../slideLayouts/slideLayout355.xml"/><Relationship Id="rId57" Type="http://schemas.openxmlformats.org/officeDocument/2006/relationships/slideLayout" Target="../slideLayouts/slideLayout363.xml"/><Relationship Id="rId10" Type="http://schemas.openxmlformats.org/officeDocument/2006/relationships/slideLayout" Target="../slideLayouts/slideLayout316.xml"/><Relationship Id="rId31" Type="http://schemas.openxmlformats.org/officeDocument/2006/relationships/slideLayout" Target="../slideLayouts/slideLayout337.xml"/><Relationship Id="rId44" Type="http://schemas.openxmlformats.org/officeDocument/2006/relationships/slideLayout" Target="../slideLayouts/slideLayout350.xml"/><Relationship Id="rId52" Type="http://schemas.openxmlformats.org/officeDocument/2006/relationships/slideLayout" Target="../slideLayouts/slideLayout358.xml"/><Relationship Id="rId60" Type="http://schemas.openxmlformats.org/officeDocument/2006/relationships/slideLayout" Target="../slideLayouts/slideLayout366.xml"/><Relationship Id="rId65" Type="http://schemas.openxmlformats.org/officeDocument/2006/relationships/tags" Target="../tags/tag7.xml"/><Relationship Id="rId4" Type="http://schemas.openxmlformats.org/officeDocument/2006/relationships/slideLayout" Target="../slideLayouts/slideLayout310.xml"/><Relationship Id="rId9" Type="http://schemas.openxmlformats.org/officeDocument/2006/relationships/slideLayout" Target="../slideLayouts/slideLayout315.xml"/><Relationship Id="rId13" Type="http://schemas.openxmlformats.org/officeDocument/2006/relationships/slideLayout" Target="../slideLayouts/slideLayout319.xml"/><Relationship Id="rId18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45.xml"/></Relationships>
</file>

<file path=ppt/slideMasters/_rels/slideMaster7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394.xml"/><Relationship Id="rId21" Type="http://schemas.openxmlformats.org/officeDocument/2006/relationships/slideLayout" Target="../slideLayouts/slideLayout389.xml"/><Relationship Id="rId42" Type="http://schemas.openxmlformats.org/officeDocument/2006/relationships/slideLayout" Target="../slideLayouts/slideLayout410.xml"/><Relationship Id="rId47" Type="http://schemas.openxmlformats.org/officeDocument/2006/relationships/slideLayout" Target="../slideLayouts/slideLayout415.xml"/><Relationship Id="rId63" Type="http://schemas.openxmlformats.org/officeDocument/2006/relationships/slideLayout" Target="../slideLayouts/slideLayout431.xml"/><Relationship Id="rId68" Type="http://schemas.openxmlformats.org/officeDocument/2006/relationships/slideLayout" Target="../slideLayouts/slideLayout436.xml"/><Relationship Id="rId84" Type="http://schemas.openxmlformats.org/officeDocument/2006/relationships/slideLayout" Target="../slideLayouts/slideLayout452.xml"/><Relationship Id="rId89" Type="http://schemas.openxmlformats.org/officeDocument/2006/relationships/slideLayout" Target="../slideLayouts/slideLayout457.xml"/><Relationship Id="rId16" Type="http://schemas.openxmlformats.org/officeDocument/2006/relationships/slideLayout" Target="../slideLayouts/slideLayout384.xml"/><Relationship Id="rId11" Type="http://schemas.openxmlformats.org/officeDocument/2006/relationships/slideLayout" Target="../slideLayouts/slideLayout379.xml"/><Relationship Id="rId32" Type="http://schemas.openxmlformats.org/officeDocument/2006/relationships/slideLayout" Target="../slideLayouts/slideLayout400.xml"/><Relationship Id="rId37" Type="http://schemas.openxmlformats.org/officeDocument/2006/relationships/slideLayout" Target="../slideLayouts/slideLayout405.xml"/><Relationship Id="rId53" Type="http://schemas.openxmlformats.org/officeDocument/2006/relationships/slideLayout" Target="../slideLayouts/slideLayout421.xml"/><Relationship Id="rId58" Type="http://schemas.openxmlformats.org/officeDocument/2006/relationships/slideLayout" Target="../slideLayouts/slideLayout426.xml"/><Relationship Id="rId74" Type="http://schemas.openxmlformats.org/officeDocument/2006/relationships/slideLayout" Target="../slideLayouts/slideLayout442.xml"/><Relationship Id="rId79" Type="http://schemas.openxmlformats.org/officeDocument/2006/relationships/slideLayout" Target="../slideLayouts/slideLayout447.xml"/><Relationship Id="rId102" Type="http://schemas.openxmlformats.org/officeDocument/2006/relationships/oleObject" Target="../embeddings/oleObject7.bin"/><Relationship Id="rId5" Type="http://schemas.openxmlformats.org/officeDocument/2006/relationships/slideLayout" Target="../slideLayouts/slideLayout373.xml"/><Relationship Id="rId90" Type="http://schemas.openxmlformats.org/officeDocument/2006/relationships/slideLayout" Target="../slideLayouts/slideLayout458.xml"/><Relationship Id="rId95" Type="http://schemas.openxmlformats.org/officeDocument/2006/relationships/slideLayout" Target="../slideLayouts/slideLayout463.xml"/><Relationship Id="rId22" Type="http://schemas.openxmlformats.org/officeDocument/2006/relationships/slideLayout" Target="../slideLayouts/slideLayout390.xml"/><Relationship Id="rId27" Type="http://schemas.openxmlformats.org/officeDocument/2006/relationships/slideLayout" Target="../slideLayouts/slideLayout395.xml"/><Relationship Id="rId43" Type="http://schemas.openxmlformats.org/officeDocument/2006/relationships/slideLayout" Target="../slideLayouts/slideLayout411.xml"/><Relationship Id="rId48" Type="http://schemas.openxmlformats.org/officeDocument/2006/relationships/slideLayout" Target="../slideLayouts/slideLayout416.xml"/><Relationship Id="rId64" Type="http://schemas.openxmlformats.org/officeDocument/2006/relationships/slideLayout" Target="../slideLayouts/slideLayout432.xml"/><Relationship Id="rId69" Type="http://schemas.openxmlformats.org/officeDocument/2006/relationships/slideLayout" Target="../slideLayouts/slideLayout437.xml"/><Relationship Id="rId80" Type="http://schemas.openxmlformats.org/officeDocument/2006/relationships/slideLayout" Target="../slideLayouts/slideLayout448.xml"/><Relationship Id="rId85" Type="http://schemas.openxmlformats.org/officeDocument/2006/relationships/slideLayout" Target="../slideLayouts/slideLayout453.xml"/><Relationship Id="rId12" Type="http://schemas.openxmlformats.org/officeDocument/2006/relationships/slideLayout" Target="../slideLayouts/slideLayout380.xml"/><Relationship Id="rId17" Type="http://schemas.openxmlformats.org/officeDocument/2006/relationships/slideLayout" Target="../slideLayouts/slideLayout385.xml"/><Relationship Id="rId25" Type="http://schemas.openxmlformats.org/officeDocument/2006/relationships/slideLayout" Target="../slideLayouts/slideLayout393.xml"/><Relationship Id="rId33" Type="http://schemas.openxmlformats.org/officeDocument/2006/relationships/slideLayout" Target="../slideLayouts/slideLayout401.xml"/><Relationship Id="rId38" Type="http://schemas.openxmlformats.org/officeDocument/2006/relationships/slideLayout" Target="../slideLayouts/slideLayout406.xml"/><Relationship Id="rId46" Type="http://schemas.openxmlformats.org/officeDocument/2006/relationships/slideLayout" Target="../slideLayouts/slideLayout414.xml"/><Relationship Id="rId59" Type="http://schemas.openxmlformats.org/officeDocument/2006/relationships/slideLayout" Target="../slideLayouts/slideLayout427.xml"/><Relationship Id="rId67" Type="http://schemas.openxmlformats.org/officeDocument/2006/relationships/slideLayout" Target="../slideLayouts/slideLayout435.xml"/><Relationship Id="rId103" Type="http://schemas.openxmlformats.org/officeDocument/2006/relationships/image" Target="../media/image108.emf"/><Relationship Id="rId20" Type="http://schemas.openxmlformats.org/officeDocument/2006/relationships/slideLayout" Target="../slideLayouts/slideLayout388.xml"/><Relationship Id="rId41" Type="http://schemas.openxmlformats.org/officeDocument/2006/relationships/slideLayout" Target="../slideLayouts/slideLayout409.xml"/><Relationship Id="rId54" Type="http://schemas.openxmlformats.org/officeDocument/2006/relationships/slideLayout" Target="../slideLayouts/slideLayout422.xml"/><Relationship Id="rId62" Type="http://schemas.openxmlformats.org/officeDocument/2006/relationships/slideLayout" Target="../slideLayouts/slideLayout430.xml"/><Relationship Id="rId70" Type="http://schemas.openxmlformats.org/officeDocument/2006/relationships/slideLayout" Target="../slideLayouts/slideLayout438.xml"/><Relationship Id="rId75" Type="http://schemas.openxmlformats.org/officeDocument/2006/relationships/slideLayout" Target="../slideLayouts/slideLayout443.xml"/><Relationship Id="rId83" Type="http://schemas.openxmlformats.org/officeDocument/2006/relationships/slideLayout" Target="../slideLayouts/slideLayout451.xml"/><Relationship Id="rId88" Type="http://schemas.openxmlformats.org/officeDocument/2006/relationships/slideLayout" Target="../slideLayouts/slideLayout456.xml"/><Relationship Id="rId91" Type="http://schemas.openxmlformats.org/officeDocument/2006/relationships/slideLayout" Target="../slideLayouts/slideLayout459.xml"/><Relationship Id="rId96" Type="http://schemas.openxmlformats.org/officeDocument/2006/relationships/slideLayout" Target="../slideLayouts/slideLayout464.xml"/><Relationship Id="rId1" Type="http://schemas.openxmlformats.org/officeDocument/2006/relationships/slideLayout" Target="../slideLayouts/slideLayout369.xml"/><Relationship Id="rId6" Type="http://schemas.openxmlformats.org/officeDocument/2006/relationships/slideLayout" Target="../slideLayouts/slideLayout374.xml"/><Relationship Id="rId15" Type="http://schemas.openxmlformats.org/officeDocument/2006/relationships/slideLayout" Target="../slideLayouts/slideLayout383.xml"/><Relationship Id="rId23" Type="http://schemas.openxmlformats.org/officeDocument/2006/relationships/slideLayout" Target="../slideLayouts/slideLayout391.xml"/><Relationship Id="rId28" Type="http://schemas.openxmlformats.org/officeDocument/2006/relationships/slideLayout" Target="../slideLayouts/slideLayout396.xml"/><Relationship Id="rId36" Type="http://schemas.openxmlformats.org/officeDocument/2006/relationships/slideLayout" Target="../slideLayouts/slideLayout404.xml"/><Relationship Id="rId49" Type="http://schemas.openxmlformats.org/officeDocument/2006/relationships/slideLayout" Target="../slideLayouts/slideLayout417.xml"/><Relationship Id="rId57" Type="http://schemas.openxmlformats.org/officeDocument/2006/relationships/slideLayout" Target="../slideLayouts/slideLayout425.xml"/><Relationship Id="rId10" Type="http://schemas.openxmlformats.org/officeDocument/2006/relationships/slideLayout" Target="../slideLayouts/slideLayout378.xml"/><Relationship Id="rId31" Type="http://schemas.openxmlformats.org/officeDocument/2006/relationships/slideLayout" Target="../slideLayouts/slideLayout399.xml"/><Relationship Id="rId44" Type="http://schemas.openxmlformats.org/officeDocument/2006/relationships/slideLayout" Target="../slideLayouts/slideLayout412.xml"/><Relationship Id="rId52" Type="http://schemas.openxmlformats.org/officeDocument/2006/relationships/slideLayout" Target="../slideLayouts/slideLayout420.xml"/><Relationship Id="rId60" Type="http://schemas.openxmlformats.org/officeDocument/2006/relationships/slideLayout" Target="../slideLayouts/slideLayout428.xml"/><Relationship Id="rId65" Type="http://schemas.openxmlformats.org/officeDocument/2006/relationships/slideLayout" Target="../slideLayouts/slideLayout433.xml"/><Relationship Id="rId73" Type="http://schemas.openxmlformats.org/officeDocument/2006/relationships/slideLayout" Target="../slideLayouts/slideLayout441.xml"/><Relationship Id="rId78" Type="http://schemas.openxmlformats.org/officeDocument/2006/relationships/slideLayout" Target="../slideLayouts/slideLayout446.xml"/><Relationship Id="rId81" Type="http://schemas.openxmlformats.org/officeDocument/2006/relationships/slideLayout" Target="../slideLayouts/slideLayout449.xml"/><Relationship Id="rId86" Type="http://schemas.openxmlformats.org/officeDocument/2006/relationships/slideLayout" Target="../slideLayouts/slideLayout454.xml"/><Relationship Id="rId94" Type="http://schemas.openxmlformats.org/officeDocument/2006/relationships/slideLayout" Target="../slideLayouts/slideLayout462.xml"/><Relationship Id="rId99" Type="http://schemas.openxmlformats.org/officeDocument/2006/relationships/theme" Target="../theme/theme7.xml"/><Relationship Id="rId101" Type="http://schemas.openxmlformats.org/officeDocument/2006/relationships/tags" Target="../tags/tag8.xml"/><Relationship Id="rId4" Type="http://schemas.openxmlformats.org/officeDocument/2006/relationships/slideLayout" Target="../slideLayouts/slideLayout372.xml"/><Relationship Id="rId9" Type="http://schemas.openxmlformats.org/officeDocument/2006/relationships/slideLayout" Target="../slideLayouts/slideLayout377.xml"/><Relationship Id="rId13" Type="http://schemas.openxmlformats.org/officeDocument/2006/relationships/slideLayout" Target="../slideLayouts/slideLayout381.xml"/><Relationship Id="rId18" Type="http://schemas.openxmlformats.org/officeDocument/2006/relationships/slideLayout" Target="../slideLayouts/slideLayout386.xml"/><Relationship Id="rId39" Type="http://schemas.openxmlformats.org/officeDocument/2006/relationships/slideLayout" Target="../slideLayouts/slideLayout407.xml"/><Relationship Id="rId34" Type="http://schemas.openxmlformats.org/officeDocument/2006/relationships/slideLayout" Target="../slideLayouts/slideLayout402.xml"/><Relationship Id="rId50" Type="http://schemas.openxmlformats.org/officeDocument/2006/relationships/slideLayout" Target="../slideLayouts/slideLayout418.xml"/><Relationship Id="rId55" Type="http://schemas.openxmlformats.org/officeDocument/2006/relationships/slideLayout" Target="../slideLayouts/slideLayout423.xml"/><Relationship Id="rId76" Type="http://schemas.openxmlformats.org/officeDocument/2006/relationships/slideLayout" Target="../slideLayouts/slideLayout444.xml"/><Relationship Id="rId97" Type="http://schemas.openxmlformats.org/officeDocument/2006/relationships/slideLayout" Target="../slideLayouts/slideLayout465.xml"/><Relationship Id="rId7" Type="http://schemas.openxmlformats.org/officeDocument/2006/relationships/slideLayout" Target="../slideLayouts/slideLayout375.xml"/><Relationship Id="rId71" Type="http://schemas.openxmlformats.org/officeDocument/2006/relationships/slideLayout" Target="../slideLayouts/slideLayout439.xml"/><Relationship Id="rId92" Type="http://schemas.openxmlformats.org/officeDocument/2006/relationships/slideLayout" Target="../slideLayouts/slideLayout460.xml"/><Relationship Id="rId2" Type="http://schemas.openxmlformats.org/officeDocument/2006/relationships/slideLayout" Target="../slideLayouts/slideLayout370.xml"/><Relationship Id="rId29" Type="http://schemas.openxmlformats.org/officeDocument/2006/relationships/slideLayout" Target="../slideLayouts/slideLayout397.xml"/><Relationship Id="rId24" Type="http://schemas.openxmlformats.org/officeDocument/2006/relationships/slideLayout" Target="../slideLayouts/slideLayout392.xml"/><Relationship Id="rId40" Type="http://schemas.openxmlformats.org/officeDocument/2006/relationships/slideLayout" Target="../slideLayouts/slideLayout408.xml"/><Relationship Id="rId45" Type="http://schemas.openxmlformats.org/officeDocument/2006/relationships/slideLayout" Target="../slideLayouts/slideLayout413.xml"/><Relationship Id="rId66" Type="http://schemas.openxmlformats.org/officeDocument/2006/relationships/slideLayout" Target="../slideLayouts/slideLayout434.xml"/><Relationship Id="rId87" Type="http://schemas.openxmlformats.org/officeDocument/2006/relationships/slideLayout" Target="../slideLayouts/slideLayout455.xml"/><Relationship Id="rId61" Type="http://schemas.openxmlformats.org/officeDocument/2006/relationships/slideLayout" Target="../slideLayouts/slideLayout429.xml"/><Relationship Id="rId82" Type="http://schemas.openxmlformats.org/officeDocument/2006/relationships/slideLayout" Target="../slideLayouts/slideLayout450.xml"/><Relationship Id="rId19" Type="http://schemas.openxmlformats.org/officeDocument/2006/relationships/slideLayout" Target="../slideLayouts/slideLayout387.xml"/><Relationship Id="rId14" Type="http://schemas.openxmlformats.org/officeDocument/2006/relationships/slideLayout" Target="../slideLayouts/slideLayout382.xml"/><Relationship Id="rId30" Type="http://schemas.openxmlformats.org/officeDocument/2006/relationships/slideLayout" Target="../slideLayouts/slideLayout398.xml"/><Relationship Id="rId35" Type="http://schemas.openxmlformats.org/officeDocument/2006/relationships/slideLayout" Target="../slideLayouts/slideLayout403.xml"/><Relationship Id="rId56" Type="http://schemas.openxmlformats.org/officeDocument/2006/relationships/slideLayout" Target="../slideLayouts/slideLayout424.xml"/><Relationship Id="rId77" Type="http://schemas.openxmlformats.org/officeDocument/2006/relationships/slideLayout" Target="../slideLayouts/slideLayout445.xml"/><Relationship Id="rId100" Type="http://schemas.openxmlformats.org/officeDocument/2006/relationships/vmlDrawing" Target="../drawings/vmlDrawing7.vml"/><Relationship Id="rId8" Type="http://schemas.openxmlformats.org/officeDocument/2006/relationships/slideLayout" Target="../slideLayouts/slideLayout376.xml"/><Relationship Id="rId51" Type="http://schemas.openxmlformats.org/officeDocument/2006/relationships/slideLayout" Target="../slideLayouts/slideLayout419.xml"/><Relationship Id="rId72" Type="http://schemas.openxmlformats.org/officeDocument/2006/relationships/slideLayout" Target="../slideLayouts/slideLayout440.xml"/><Relationship Id="rId93" Type="http://schemas.openxmlformats.org/officeDocument/2006/relationships/slideLayout" Target="../slideLayouts/slideLayout461.xml"/><Relationship Id="rId98" Type="http://schemas.openxmlformats.org/officeDocument/2006/relationships/slideLayout" Target="../slideLayouts/slideLayout466.xml"/><Relationship Id="rId3" Type="http://schemas.openxmlformats.org/officeDocument/2006/relationships/slideLayout" Target="../slideLayouts/slideLayout3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255C6F95-3575-47FD-8F68-FC58653ECE55}"/>
              </a:ext>
            </a:extLst>
          </p:cNvPr>
          <p:cNvGraphicFramePr>
            <a:graphicFrameLocks/>
          </p:cNvGraphicFramePr>
          <p:nvPr userDrawn="1">
            <p:custDataLst>
              <p:tags r:id="rId102"/>
            </p:custDataLst>
            <p:extLst>
              <p:ext uri="{D42A27DB-BD31-4B8C-83A1-F6EECF244321}">
                <p14:modId xmlns:p14="http://schemas.microsoft.com/office/powerpoint/2010/main" val="93122836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8" name="think-cell Slide" r:id="rId103" imgW="342" imgH="337" progId="TCLayout.ActiveDocument.1">
                  <p:embed/>
                </p:oleObj>
              </mc:Choice>
              <mc:Fallback>
                <p:oleObj name="think-cell Slide" r:id="rId103" imgW="342" imgH="33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41A743EB-2E9E-4D0D-A394-919420360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Her kan der stå en titel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ECB709E-72BE-473B-943B-675A369E6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1808163"/>
            <a:ext cx="10801350" cy="43211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 dirty="0"/>
              <a:t>Level 1</a:t>
            </a:r>
          </a:p>
          <a:p>
            <a:pPr lvl="1"/>
            <a:r>
              <a:rPr lang="da-DK" noProof="0" dirty="0"/>
              <a:t>Level 2</a:t>
            </a:r>
          </a:p>
          <a:p>
            <a:pPr lvl="2"/>
            <a:r>
              <a:rPr lang="da-DK" noProof="0" dirty="0"/>
              <a:t>Level 3</a:t>
            </a:r>
          </a:p>
          <a:p>
            <a:pPr lvl="3"/>
            <a:r>
              <a:rPr lang="da-DK" noProof="0" dirty="0"/>
              <a:t>Level 4, Header</a:t>
            </a:r>
          </a:p>
          <a:p>
            <a:pPr lvl="4"/>
            <a:r>
              <a:rPr lang="da-DK" noProof="0" dirty="0"/>
              <a:t>Level 5, Body</a:t>
            </a:r>
          </a:p>
          <a:p>
            <a:pPr lvl="5"/>
            <a:r>
              <a:rPr lang="da-DK" noProof="0" dirty="0"/>
              <a:t>Level 6 Report bullet</a:t>
            </a:r>
          </a:p>
          <a:p>
            <a:pPr lvl="6"/>
            <a:r>
              <a:rPr lang="da-DK" noProof="0" dirty="0"/>
              <a:t>Level 7, Report Header</a:t>
            </a:r>
          </a:p>
          <a:p>
            <a:pPr lvl="7"/>
            <a:r>
              <a:rPr lang="da-DK" noProof="0" dirty="0"/>
              <a:t>Level 8, Report Body</a:t>
            </a:r>
          </a:p>
          <a:p>
            <a:pPr lvl="8"/>
            <a:r>
              <a:rPr lang="da-DK" noProof="0" dirty="0" err="1"/>
              <a:t>Infographic</a:t>
            </a:r>
            <a:endParaRPr lang="da-DK" noProof="0" dirty="0"/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0B472A6F-726E-E59A-21B2-8CAFC8A56B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62472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733" r:id="rId2"/>
    <p:sldLayoutId id="2147483735" r:id="rId3"/>
    <p:sldLayoutId id="2147483734" r:id="rId4"/>
    <p:sldLayoutId id="2147483736" r:id="rId5"/>
    <p:sldLayoutId id="2147483737" r:id="rId6"/>
    <p:sldLayoutId id="2147483738" r:id="rId7"/>
    <p:sldLayoutId id="2147483739" r:id="rId8"/>
    <p:sldLayoutId id="2147483758" r:id="rId9"/>
    <p:sldLayoutId id="2147483740" r:id="rId10"/>
    <p:sldLayoutId id="2147483759" r:id="rId11"/>
    <p:sldLayoutId id="2147483701" r:id="rId12"/>
    <p:sldLayoutId id="2147483702" r:id="rId13"/>
    <p:sldLayoutId id="2147483703" r:id="rId14"/>
    <p:sldLayoutId id="2147483706" r:id="rId15"/>
    <p:sldLayoutId id="2147483783" r:id="rId16"/>
    <p:sldLayoutId id="2147483784" r:id="rId17"/>
    <p:sldLayoutId id="2147483704" r:id="rId18"/>
    <p:sldLayoutId id="2147483705" r:id="rId19"/>
    <p:sldLayoutId id="2147483743" r:id="rId20"/>
    <p:sldLayoutId id="2147483744" r:id="rId21"/>
    <p:sldLayoutId id="2147483707" r:id="rId22"/>
    <p:sldLayoutId id="2147483708" r:id="rId23"/>
    <p:sldLayoutId id="2147483785" r:id="rId24"/>
    <p:sldLayoutId id="2147483709" r:id="rId25"/>
    <p:sldLayoutId id="2147483710" r:id="rId26"/>
    <p:sldLayoutId id="2147483711" r:id="rId27"/>
    <p:sldLayoutId id="2147483696" r:id="rId28"/>
    <p:sldLayoutId id="2147483651" r:id="rId29"/>
    <p:sldLayoutId id="2147483652" r:id="rId30"/>
    <p:sldLayoutId id="2147483660" r:id="rId31"/>
    <p:sldLayoutId id="2147483661" r:id="rId32"/>
    <p:sldLayoutId id="2147483653" r:id="rId33"/>
    <p:sldLayoutId id="2147483741" r:id="rId34"/>
    <p:sldLayoutId id="2147483742" r:id="rId35"/>
    <p:sldLayoutId id="2147483654" r:id="rId36"/>
    <p:sldLayoutId id="2147483666" r:id="rId37"/>
    <p:sldLayoutId id="2147483662" r:id="rId38"/>
    <p:sldLayoutId id="2147483663" r:id="rId39"/>
    <p:sldLayoutId id="2147483664" r:id="rId40"/>
    <p:sldLayoutId id="2147483665" r:id="rId41"/>
    <p:sldLayoutId id="2147483670" r:id="rId42"/>
    <p:sldLayoutId id="2147483671" r:id="rId43"/>
    <p:sldLayoutId id="2147483674" r:id="rId44"/>
    <p:sldLayoutId id="2147483675" r:id="rId45"/>
    <p:sldLayoutId id="2147483676" r:id="rId46"/>
    <p:sldLayoutId id="2147483677" r:id="rId47"/>
    <p:sldLayoutId id="2147483672" r:id="rId48"/>
    <p:sldLayoutId id="2147483673" r:id="rId49"/>
    <p:sldLayoutId id="2147483712" r:id="rId50"/>
    <p:sldLayoutId id="2147483713" r:id="rId51"/>
    <p:sldLayoutId id="2147483761" r:id="rId52"/>
    <p:sldLayoutId id="2147483762" r:id="rId53"/>
    <p:sldLayoutId id="2147483779" r:id="rId54"/>
    <p:sldLayoutId id="2147483780" r:id="rId55"/>
    <p:sldLayoutId id="2147483655" r:id="rId56"/>
    <p:sldLayoutId id="2147483656" r:id="rId57"/>
    <p:sldLayoutId id="2147483667" r:id="rId58"/>
    <p:sldLayoutId id="2147483657" r:id="rId59"/>
    <p:sldLayoutId id="2147483658" r:id="rId60"/>
    <p:sldLayoutId id="2147483659" r:id="rId61"/>
    <p:sldLayoutId id="2147483669" r:id="rId62"/>
    <p:sldLayoutId id="2147483745" r:id="rId63"/>
    <p:sldLayoutId id="2147483746" r:id="rId64"/>
    <p:sldLayoutId id="2147483747" r:id="rId65"/>
    <p:sldLayoutId id="2147483748" r:id="rId66"/>
    <p:sldLayoutId id="2147483749" r:id="rId67"/>
    <p:sldLayoutId id="2147483679" r:id="rId68"/>
    <p:sldLayoutId id="2147483693" r:id="rId69"/>
    <p:sldLayoutId id="2147483680" r:id="rId70"/>
    <p:sldLayoutId id="2147483682" r:id="rId71"/>
    <p:sldLayoutId id="2147483694" r:id="rId72"/>
    <p:sldLayoutId id="2147483763" r:id="rId73"/>
    <p:sldLayoutId id="2147483751" r:id="rId74"/>
    <p:sldLayoutId id="2147483752" r:id="rId75"/>
    <p:sldLayoutId id="2147483754" r:id="rId76"/>
    <p:sldLayoutId id="2147483755" r:id="rId77"/>
    <p:sldLayoutId id="2147483756" r:id="rId78"/>
    <p:sldLayoutId id="2147483757" r:id="rId79"/>
    <p:sldLayoutId id="2147483683" r:id="rId80"/>
    <p:sldLayoutId id="2147483760" r:id="rId81"/>
    <p:sldLayoutId id="2147483684" r:id="rId82"/>
    <p:sldLayoutId id="2147483685" r:id="rId83"/>
    <p:sldLayoutId id="2147483750" r:id="rId84"/>
    <p:sldLayoutId id="2147483727" r:id="rId85"/>
    <p:sldLayoutId id="2147483686" r:id="rId86"/>
    <p:sldLayoutId id="2147483719" r:id="rId87"/>
    <p:sldLayoutId id="2147483725" r:id="rId88"/>
    <p:sldLayoutId id="2147483720" r:id="rId89"/>
    <p:sldLayoutId id="2147483731" r:id="rId90"/>
    <p:sldLayoutId id="2147483687" r:id="rId91"/>
    <p:sldLayoutId id="2147483688" r:id="rId92"/>
    <p:sldLayoutId id="2147483689" r:id="rId93"/>
    <p:sldLayoutId id="2147483690" r:id="rId94"/>
    <p:sldLayoutId id="2147483691" r:id="rId95"/>
    <p:sldLayoutId id="2147483692" r:id="rId96"/>
    <p:sldLayoutId id="2147483714" r:id="rId97"/>
    <p:sldLayoutId id="2147483753" r:id="rId98"/>
    <p:sldLayoutId id="2147484554" r:id="rId99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438" userDrawn="1">
          <p15:clr>
            <a:srgbClr val="5ACBF0"/>
          </p15:clr>
        </p15:guide>
        <p15:guide id="4" pos="7242" userDrawn="1">
          <p15:clr>
            <a:srgbClr val="5ACBF0"/>
          </p15:clr>
        </p15:guide>
        <p15:guide id="5" orient="horz" pos="3861" userDrawn="1">
          <p15:clr>
            <a:srgbClr val="F26B43"/>
          </p15:clr>
        </p15:guide>
        <p15:guide id="6" orient="horz" pos="1139" userDrawn="1">
          <p15:clr>
            <a:srgbClr val="5ACBF0"/>
          </p15:clr>
        </p15:guide>
        <p15:guide id="7" orient="horz" pos="391" userDrawn="1">
          <p15:clr>
            <a:srgbClr val="5ACBF0"/>
          </p15:clr>
        </p15:guide>
        <p15:guide id="8" pos="3953" userDrawn="1">
          <p15:clr>
            <a:srgbClr val="C35EA4"/>
          </p15:clr>
        </p15:guide>
        <p15:guide id="9" pos="3727" userDrawn="1">
          <p15:clr>
            <a:srgbClr val="C35EA4"/>
          </p15:clr>
        </p15:guide>
        <p15:guide id="10" pos="2570" userDrawn="1">
          <p15:clr>
            <a:srgbClr val="C35EA4"/>
          </p15:clr>
        </p15:guide>
        <p15:guide id="11" pos="2774" userDrawn="1">
          <p15:clr>
            <a:srgbClr val="C35EA4"/>
          </p15:clr>
        </p15:guide>
        <p15:guide id="12" pos="4906" userDrawn="1">
          <p15:clr>
            <a:srgbClr val="C35EA4"/>
          </p15:clr>
        </p15:guide>
        <p15:guide id="13" pos="5110" userDrawn="1">
          <p15:clr>
            <a:srgbClr val="C35EA4"/>
          </p15:clr>
        </p15:guide>
        <p15:guide id="14" orient="horz" pos="1366" userDrawn="1">
          <p15:clr>
            <a:srgbClr val="F26B43"/>
          </p15:clr>
        </p15:guide>
        <p15:guide id="15" pos="3386" userDrawn="1">
          <p15:clr>
            <a:srgbClr val="9FCC3B"/>
          </p15:clr>
        </p15:guide>
        <p15:guide id="16" pos="4294" userDrawn="1">
          <p15:clr>
            <a:srgbClr val="9FCC3B"/>
          </p15:clr>
        </p15:guide>
        <p15:guide id="17" pos="2366" userDrawn="1">
          <p15:clr>
            <a:srgbClr val="C35EA4"/>
          </p15:clr>
        </p15:guide>
        <p15:guide id="18" pos="5314" userDrawn="1">
          <p15:clr>
            <a:srgbClr val="C35E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50385A0B-2EA0-41AB-B76D-DDE1FB2003B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65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36" name="think-cell Slide" r:id="rId66" imgW="342" imgH="337" progId="TCLayout.ActiveDocument.1">
                  <p:embed/>
                </p:oleObj>
              </mc:Choice>
              <mc:Fallback>
                <p:oleObj name="think-cell Slide" r:id="rId66" imgW="342" imgH="337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0385A0B-2EA0-41AB-B76D-DDE1FB2003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0EADBB7D-BB3E-9144-8429-BDFC3641C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334" y="526775"/>
            <a:ext cx="10752002" cy="9722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a-DK" dirty="0"/>
              <a:t>Her kan der stå en 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920DBB9-3196-0146-AA2B-37212A8825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9998" y="1838979"/>
            <a:ext cx="1075200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 dirty="0"/>
              <a:t>Level 1</a:t>
            </a:r>
          </a:p>
          <a:p>
            <a:pPr lvl="1"/>
            <a:r>
              <a:rPr lang="da-DK" noProof="0" dirty="0"/>
              <a:t>Level 2</a:t>
            </a:r>
          </a:p>
          <a:p>
            <a:pPr lvl="2"/>
            <a:r>
              <a:rPr lang="da-DK" noProof="0" dirty="0"/>
              <a:t>Level 3</a:t>
            </a:r>
          </a:p>
          <a:p>
            <a:pPr lvl="3"/>
            <a:r>
              <a:rPr lang="da-DK" noProof="0" dirty="0"/>
              <a:t>Level 4, Header</a:t>
            </a:r>
          </a:p>
          <a:p>
            <a:pPr lvl="4"/>
            <a:r>
              <a:rPr lang="da-DK" noProof="0" dirty="0"/>
              <a:t>Level 5, Body</a:t>
            </a:r>
          </a:p>
          <a:p>
            <a:pPr lvl="5"/>
            <a:r>
              <a:rPr lang="da-DK" noProof="0" dirty="0"/>
              <a:t>Level 6 Report bullet</a:t>
            </a:r>
          </a:p>
          <a:p>
            <a:pPr lvl="6"/>
            <a:r>
              <a:rPr lang="da-DK" noProof="0" dirty="0"/>
              <a:t>Level 7, Report Header</a:t>
            </a:r>
          </a:p>
          <a:p>
            <a:pPr lvl="7"/>
            <a:r>
              <a:rPr lang="da-DK" noProof="0" dirty="0"/>
              <a:t>Level 8, Report Body</a:t>
            </a:r>
          </a:p>
          <a:p>
            <a:pPr lvl="8"/>
            <a:r>
              <a:rPr lang="da-DK" noProof="0" dirty="0" err="1"/>
              <a:t>Infographic</a:t>
            </a:r>
            <a:endParaRPr lang="da-DK" noProof="0" dirty="0"/>
          </a:p>
        </p:txBody>
      </p:sp>
      <p:sp>
        <p:nvSpPr>
          <p:cNvPr id="24" name="Pladsholder til slidenummer 1">
            <a:extLst>
              <a:ext uri="{FF2B5EF4-FFF2-40B4-BE49-F238E27FC236}">
                <a16:creationId xmlns:a16="http://schemas.microsoft.com/office/drawing/2014/main" id="{8D5215D3-63F5-23F5-56F8-2B3AA95AED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4911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  <p:sldLayoutId id="2147483897" r:id="rId12"/>
    <p:sldLayoutId id="2147483898" r:id="rId13"/>
    <p:sldLayoutId id="2147483899" r:id="rId14"/>
    <p:sldLayoutId id="2147483900" r:id="rId15"/>
    <p:sldLayoutId id="2147483901" r:id="rId16"/>
    <p:sldLayoutId id="2147483902" r:id="rId17"/>
    <p:sldLayoutId id="2147483903" r:id="rId18"/>
    <p:sldLayoutId id="2147483904" r:id="rId19"/>
    <p:sldLayoutId id="2147483905" r:id="rId20"/>
    <p:sldLayoutId id="2147483906" r:id="rId21"/>
    <p:sldLayoutId id="2147483907" r:id="rId22"/>
    <p:sldLayoutId id="2147483908" r:id="rId23"/>
    <p:sldLayoutId id="2147483909" r:id="rId24"/>
    <p:sldLayoutId id="2147483910" r:id="rId25"/>
    <p:sldLayoutId id="2147483911" r:id="rId26"/>
    <p:sldLayoutId id="2147483912" r:id="rId27"/>
    <p:sldLayoutId id="2147483913" r:id="rId28"/>
    <p:sldLayoutId id="2147483914" r:id="rId29"/>
    <p:sldLayoutId id="2147483915" r:id="rId30"/>
    <p:sldLayoutId id="2147483916" r:id="rId31"/>
    <p:sldLayoutId id="2147483917" r:id="rId32"/>
    <p:sldLayoutId id="2147483918" r:id="rId33"/>
    <p:sldLayoutId id="2147483919" r:id="rId34"/>
    <p:sldLayoutId id="2147483920" r:id="rId35"/>
    <p:sldLayoutId id="2147483921" r:id="rId36"/>
    <p:sldLayoutId id="2147483922" r:id="rId37"/>
    <p:sldLayoutId id="2147483923" r:id="rId38"/>
    <p:sldLayoutId id="2147483924" r:id="rId39"/>
    <p:sldLayoutId id="2147483925" r:id="rId40"/>
    <p:sldLayoutId id="2147483926" r:id="rId41"/>
    <p:sldLayoutId id="2147483927" r:id="rId42"/>
    <p:sldLayoutId id="2147483928" r:id="rId43"/>
    <p:sldLayoutId id="2147483929" r:id="rId44"/>
    <p:sldLayoutId id="2147483930" r:id="rId45"/>
    <p:sldLayoutId id="2147483931" r:id="rId46"/>
    <p:sldLayoutId id="2147483932" r:id="rId47"/>
    <p:sldLayoutId id="2147483933" r:id="rId48"/>
    <p:sldLayoutId id="2147483934" r:id="rId49"/>
    <p:sldLayoutId id="2147483935" r:id="rId50"/>
    <p:sldLayoutId id="2147483936" r:id="rId51"/>
    <p:sldLayoutId id="2147483937" r:id="rId52"/>
    <p:sldLayoutId id="2147483938" r:id="rId53"/>
    <p:sldLayoutId id="2147483939" r:id="rId54"/>
    <p:sldLayoutId id="2147483940" r:id="rId55"/>
    <p:sldLayoutId id="2147483941" r:id="rId56"/>
    <p:sldLayoutId id="2147483942" r:id="rId57"/>
    <p:sldLayoutId id="2147483943" r:id="rId58"/>
    <p:sldLayoutId id="2147483944" r:id="rId59"/>
    <p:sldLayoutId id="2147483945" r:id="rId60"/>
    <p:sldLayoutId id="2147483946" r:id="rId61"/>
    <p:sldLayoutId id="2147483947" r:id="rId6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b="1" i="0" kern="1200">
          <a:solidFill>
            <a:schemeClr val="tx1"/>
          </a:solidFill>
          <a:latin typeface="Poppins ExtraBold" pitchFamily="2" charset="77"/>
          <a:ea typeface="+mj-ea"/>
          <a:cs typeface="Poppins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 Light" panose="00000400000000000000" pitchFamily="2" charset="0"/>
          <a:ea typeface="+mn-ea"/>
          <a:cs typeface="Poppins Light" panose="00000400000000000000" pitchFamily="2" charset="0"/>
        </a:defRPr>
      </a:lvl2pPr>
      <a:lvl3pPr marL="12001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b="1" i="0" kern="1200">
          <a:solidFill>
            <a:schemeClr val="tx1"/>
          </a:solidFill>
          <a:latin typeface="Poppins ExtraBold" pitchFamily="2" charset="77"/>
          <a:ea typeface="+mn-ea"/>
          <a:cs typeface="Poppins ExtraBold" pitchFamily="2" charset="77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6pPr>
      <a:lvl7pPr marL="2743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000" b="1" i="0" kern="1200">
          <a:solidFill>
            <a:schemeClr val="tx1"/>
          </a:solidFill>
          <a:latin typeface="Poppins Black" pitchFamily="2" charset="77"/>
          <a:ea typeface="+mn-ea"/>
          <a:cs typeface="Poppins Black" pitchFamily="2" charset="77"/>
        </a:defRPr>
      </a:lvl7pPr>
      <a:lvl8pPr marL="3200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0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6500" b="1" i="0" kern="1200">
          <a:solidFill>
            <a:schemeClr val="tx1"/>
          </a:solidFill>
          <a:latin typeface="Poppins Black" pitchFamily="2" charset="77"/>
          <a:ea typeface="+mn-ea"/>
          <a:cs typeface="Poppins Black" pitchFamily="2" charset="77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63A0F701-7A91-46EE-B077-3953296AD4E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65"/>
            </p:custDataLst>
            <p:extLst>
              <p:ext uri="{D42A27DB-BD31-4B8C-83A1-F6EECF244321}">
                <p14:modId xmlns:p14="http://schemas.microsoft.com/office/powerpoint/2010/main" val="92150891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36" name="think-cell Slide" r:id="rId66" imgW="342" imgH="337" progId="TCLayout.ActiveDocument.1">
                  <p:embed/>
                </p:oleObj>
              </mc:Choice>
              <mc:Fallback>
                <p:oleObj name="think-cell Slide" r:id="rId66" imgW="342" imgH="33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0EADBB7D-BB3E-9144-8429-BDFC3641C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334" y="526775"/>
            <a:ext cx="10752002" cy="9722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a-DK" dirty="0"/>
              <a:t>Her kan der stå en 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920DBB9-3196-0146-AA2B-37212A8825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9998" y="1838979"/>
            <a:ext cx="1075200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 dirty="0"/>
              <a:t>Level 1</a:t>
            </a:r>
          </a:p>
          <a:p>
            <a:pPr lvl="1"/>
            <a:r>
              <a:rPr lang="da-DK" noProof="0" dirty="0"/>
              <a:t>Level 2</a:t>
            </a:r>
          </a:p>
          <a:p>
            <a:pPr lvl="2"/>
            <a:r>
              <a:rPr lang="da-DK" noProof="0" dirty="0"/>
              <a:t>Level 3</a:t>
            </a:r>
          </a:p>
          <a:p>
            <a:pPr lvl="3"/>
            <a:r>
              <a:rPr lang="da-DK" noProof="0" dirty="0"/>
              <a:t>Level 4, Header</a:t>
            </a:r>
          </a:p>
          <a:p>
            <a:pPr lvl="4"/>
            <a:r>
              <a:rPr lang="da-DK" noProof="0" dirty="0"/>
              <a:t>Level 5, Body</a:t>
            </a:r>
          </a:p>
          <a:p>
            <a:pPr lvl="5"/>
            <a:r>
              <a:rPr lang="da-DK" noProof="0" dirty="0"/>
              <a:t>Level 6 Report bullet</a:t>
            </a:r>
          </a:p>
          <a:p>
            <a:pPr lvl="6"/>
            <a:r>
              <a:rPr lang="da-DK" noProof="0" dirty="0"/>
              <a:t>Level 7, Report Header</a:t>
            </a:r>
          </a:p>
          <a:p>
            <a:pPr lvl="7"/>
            <a:r>
              <a:rPr lang="da-DK" noProof="0" dirty="0"/>
              <a:t>Level 8, Report Body</a:t>
            </a:r>
          </a:p>
          <a:p>
            <a:pPr lvl="8"/>
            <a:r>
              <a:rPr lang="da-DK" noProof="0" dirty="0" err="1"/>
              <a:t>Infographic</a:t>
            </a:r>
            <a:endParaRPr lang="da-DK" noProof="0" dirty="0"/>
          </a:p>
        </p:txBody>
      </p:sp>
      <p:sp>
        <p:nvSpPr>
          <p:cNvPr id="24" name="Pladsholder til slidenummer 1">
            <a:extLst>
              <a:ext uri="{FF2B5EF4-FFF2-40B4-BE49-F238E27FC236}">
                <a16:creationId xmlns:a16="http://schemas.microsoft.com/office/drawing/2014/main" id="{8D5215D3-63F5-23F5-56F8-2B3AA95AED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45583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  <p:sldLayoutId id="2147483960" r:id="rId12"/>
    <p:sldLayoutId id="2147483961" r:id="rId13"/>
    <p:sldLayoutId id="2147483962" r:id="rId14"/>
    <p:sldLayoutId id="2147483963" r:id="rId15"/>
    <p:sldLayoutId id="2147483964" r:id="rId16"/>
    <p:sldLayoutId id="2147483965" r:id="rId17"/>
    <p:sldLayoutId id="2147483966" r:id="rId18"/>
    <p:sldLayoutId id="2147483967" r:id="rId19"/>
    <p:sldLayoutId id="2147483968" r:id="rId20"/>
    <p:sldLayoutId id="2147483969" r:id="rId21"/>
    <p:sldLayoutId id="2147483970" r:id="rId22"/>
    <p:sldLayoutId id="2147483971" r:id="rId23"/>
    <p:sldLayoutId id="2147483972" r:id="rId24"/>
    <p:sldLayoutId id="2147483973" r:id="rId25"/>
    <p:sldLayoutId id="2147483974" r:id="rId26"/>
    <p:sldLayoutId id="2147483975" r:id="rId27"/>
    <p:sldLayoutId id="2147483976" r:id="rId28"/>
    <p:sldLayoutId id="2147483977" r:id="rId29"/>
    <p:sldLayoutId id="2147483978" r:id="rId30"/>
    <p:sldLayoutId id="2147483979" r:id="rId31"/>
    <p:sldLayoutId id="2147483980" r:id="rId32"/>
    <p:sldLayoutId id="2147483981" r:id="rId33"/>
    <p:sldLayoutId id="2147483982" r:id="rId34"/>
    <p:sldLayoutId id="2147483983" r:id="rId35"/>
    <p:sldLayoutId id="2147483984" r:id="rId36"/>
    <p:sldLayoutId id="2147483985" r:id="rId37"/>
    <p:sldLayoutId id="2147483986" r:id="rId38"/>
    <p:sldLayoutId id="2147483987" r:id="rId39"/>
    <p:sldLayoutId id="2147483988" r:id="rId40"/>
    <p:sldLayoutId id="2147483989" r:id="rId41"/>
    <p:sldLayoutId id="2147483990" r:id="rId42"/>
    <p:sldLayoutId id="2147483991" r:id="rId43"/>
    <p:sldLayoutId id="2147483992" r:id="rId44"/>
    <p:sldLayoutId id="2147483993" r:id="rId45"/>
    <p:sldLayoutId id="2147483994" r:id="rId46"/>
    <p:sldLayoutId id="2147483995" r:id="rId47"/>
    <p:sldLayoutId id="2147483996" r:id="rId48"/>
    <p:sldLayoutId id="2147483997" r:id="rId49"/>
    <p:sldLayoutId id="2147483998" r:id="rId50"/>
    <p:sldLayoutId id="2147483999" r:id="rId51"/>
    <p:sldLayoutId id="2147484000" r:id="rId52"/>
    <p:sldLayoutId id="2147484001" r:id="rId53"/>
    <p:sldLayoutId id="2147484002" r:id="rId54"/>
    <p:sldLayoutId id="2147484003" r:id="rId55"/>
    <p:sldLayoutId id="2147484004" r:id="rId56"/>
    <p:sldLayoutId id="2147484005" r:id="rId57"/>
    <p:sldLayoutId id="2147484006" r:id="rId58"/>
    <p:sldLayoutId id="2147484007" r:id="rId59"/>
    <p:sldLayoutId id="2147484008" r:id="rId60"/>
    <p:sldLayoutId id="2147484009" r:id="rId61"/>
    <p:sldLayoutId id="2147484010" r:id="rId6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b="1" i="0" kern="1200">
          <a:solidFill>
            <a:schemeClr val="tx1"/>
          </a:solidFill>
          <a:latin typeface="Poppins ExtraBold" pitchFamily="2" charset="77"/>
          <a:ea typeface="+mj-ea"/>
          <a:cs typeface="Poppins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 Light" panose="00000400000000000000" pitchFamily="2" charset="0"/>
          <a:ea typeface="+mn-ea"/>
          <a:cs typeface="Poppins Light" panose="00000400000000000000" pitchFamily="2" charset="0"/>
        </a:defRPr>
      </a:lvl2pPr>
      <a:lvl3pPr marL="12001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b="1" i="0" kern="1200">
          <a:solidFill>
            <a:schemeClr val="tx1"/>
          </a:solidFill>
          <a:latin typeface="Poppins ExtraBold" pitchFamily="2" charset="77"/>
          <a:ea typeface="+mn-ea"/>
          <a:cs typeface="Poppins ExtraBold" pitchFamily="2" charset="77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6pPr>
      <a:lvl7pPr marL="2743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000" b="1" i="0" kern="1200">
          <a:solidFill>
            <a:schemeClr val="tx1"/>
          </a:solidFill>
          <a:latin typeface="Poppins Black" pitchFamily="2" charset="77"/>
          <a:ea typeface="+mn-ea"/>
          <a:cs typeface="Poppins Black" pitchFamily="2" charset="77"/>
        </a:defRPr>
      </a:lvl7pPr>
      <a:lvl8pPr marL="3200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0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6500" b="1" i="0" kern="1200">
          <a:solidFill>
            <a:schemeClr val="tx1"/>
          </a:solidFill>
          <a:latin typeface="Poppins Black" pitchFamily="2" charset="77"/>
          <a:ea typeface="+mn-ea"/>
          <a:cs typeface="Poppins Black" pitchFamily="2" charset="77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/>
          <p:cNvGraphicFramePr>
            <a:graphicFrameLocks noChangeAspect="1"/>
          </p:cNvGraphicFramePr>
          <p:nvPr userDrawn="1">
            <p:custDataLst>
              <p:tags r:id="rId24"/>
            </p:custDataLst>
            <p:extLst>
              <p:ext uri="{D42A27DB-BD31-4B8C-83A1-F6EECF244321}">
                <p14:modId xmlns:p14="http://schemas.microsoft.com/office/powerpoint/2010/main" val="2028898269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65" name="think-cell Slide" r:id="rId25" imgW="347" imgH="348" progId="TCLayout.ActiveDocument.1">
                  <p:embed/>
                </p:oleObj>
              </mc:Choice>
              <mc:Fallback>
                <p:oleObj name="think-cell Slide" r:id="rId25" imgW="347" imgH="348" progId="TCLayout.ActiveDocument.1">
                  <p:embed/>
                  <p:pic>
                    <p:nvPicPr>
                      <p:cNvPr id="7" name="think-cell data - do not delete" hidden="1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651687" y="311972"/>
            <a:ext cx="10889267" cy="46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651686" y="1196753"/>
            <a:ext cx="10889269" cy="488599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  <a:p>
            <a:pPr lvl="5"/>
            <a:r>
              <a:rPr lang="da-DK" dirty="0"/>
              <a:t>Sjette niveau</a:t>
            </a:r>
          </a:p>
          <a:p>
            <a:pPr lvl="6"/>
            <a:r>
              <a:rPr lang="da-DK" dirty="0"/>
              <a:t>Syvende niveau</a:t>
            </a:r>
          </a:p>
          <a:p>
            <a:pPr lvl="7"/>
            <a:r>
              <a:rPr lang="da-DK" dirty="0"/>
              <a:t>Ottende niveau</a:t>
            </a:r>
          </a:p>
          <a:p>
            <a:pPr lvl="8"/>
            <a:r>
              <a:rPr lang="da-DK" dirty="0"/>
              <a:t>Niende niveau</a:t>
            </a: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1148698" y="6398801"/>
            <a:ext cx="5653472" cy="20146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800">
                <a:solidFill>
                  <a:schemeClr val="accent1"/>
                </a:solidFill>
              </a:defRPr>
            </a:lvl1pPr>
          </a:lstStyle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817413" y="6398801"/>
            <a:ext cx="298878" cy="20146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sz="800">
                <a:solidFill>
                  <a:schemeClr val="accent1"/>
                </a:solidFill>
              </a:defRPr>
            </a:lvl1pPr>
          </a:lstStyle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2" name="Pladsholder til dato 11" hidden="1"/>
          <p:cNvSpPr>
            <a:spLocks noGrp="1"/>
          </p:cNvSpPr>
          <p:nvPr>
            <p:ph type="dt" sz="half" idx="2"/>
          </p:nvPr>
        </p:nvSpPr>
        <p:spPr>
          <a:xfrm>
            <a:off x="8400256" y="760038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da-DK" sz="800" kern="1200" smtClean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4F558AD-940F-4347-A8C5-7C6590F9DE5B}" type="datetime2">
              <a:rPr lang="da-DK" smtClean="0"/>
              <a:t>20. november 2025</a:t>
            </a:fld>
            <a:endParaRPr lang="da-DK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85E4B6A9-9596-43FC-87A4-78BEC306F032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646923" y="6379012"/>
            <a:ext cx="226991" cy="201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450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9" r:id="rId1"/>
    <p:sldLayoutId id="2147484210" r:id="rId2"/>
    <p:sldLayoutId id="2147484211" r:id="rId3"/>
    <p:sldLayoutId id="2147484212" r:id="rId4"/>
    <p:sldLayoutId id="2147484213" r:id="rId5"/>
    <p:sldLayoutId id="2147484214" r:id="rId6"/>
    <p:sldLayoutId id="2147484215" r:id="rId7"/>
    <p:sldLayoutId id="2147484216" r:id="rId8"/>
    <p:sldLayoutId id="2147484217" r:id="rId9"/>
    <p:sldLayoutId id="2147484218" r:id="rId10"/>
    <p:sldLayoutId id="2147484219" r:id="rId11"/>
    <p:sldLayoutId id="2147484220" r:id="rId12"/>
    <p:sldLayoutId id="2147484221" r:id="rId13"/>
    <p:sldLayoutId id="2147484222" r:id="rId14"/>
    <p:sldLayoutId id="2147484223" r:id="rId15"/>
    <p:sldLayoutId id="2147484224" r:id="rId16"/>
    <p:sldLayoutId id="2147484225" r:id="rId17"/>
    <p:sldLayoutId id="2147484226" r:id="rId18"/>
    <p:sldLayoutId id="2147484227" r:id="rId19"/>
    <p:sldLayoutId id="2147484228" r:id="rId20"/>
    <p:sldLayoutId id="2147484229" r:id="rId2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3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1000"/>
        </a:lnSpc>
        <a:spcBef>
          <a:spcPts val="0"/>
        </a:spcBef>
        <a:buFont typeface="Arial" panose="020B0604020202020204" pitchFamily="34" charset="0"/>
        <a:buChar char="​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216000" indent="-216000" algn="l" defTabSz="914400" rtl="0" eaLnBrk="1" latinLnBrk="0" hangingPunct="1">
        <a:lnSpc>
          <a:spcPct val="91000"/>
        </a:lnSpc>
        <a:spcBef>
          <a:spcPts val="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216000" algn="l" defTabSz="914400" rtl="0" eaLnBrk="1" latinLnBrk="0" hangingPunct="1">
        <a:lnSpc>
          <a:spcPct val="92000"/>
        </a:lnSpc>
        <a:spcBef>
          <a:spcPts val="0"/>
        </a:spcBef>
        <a:buFont typeface="Arial" panose="020B0604020202020204" pitchFamily="34" charset="0"/>
        <a:buChar char="-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648000" indent="-216000" algn="l" defTabSz="914400" rtl="0" eaLnBrk="1" latinLnBrk="0" hangingPunct="1">
        <a:lnSpc>
          <a:spcPct val="92000"/>
        </a:lnSpc>
        <a:spcBef>
          <a:spcPts val="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864000" indent="-216000" algn="l" defTabSz="914400" rtl="0" eaLnBrk="1" latinLnBrk="0" hangingPunct="1">
        <a:lnSpc>
          <a:spcPct val="92000"/>
        </a:lnSpc>
        <a:spcBef>
          <a:spcPts val="0"/>
        </a:spcBef>
        <a:buFont typeface="Arial" panose="020B0604020202020204" pitchFamily="34" charset="0"/>
        <a:buChar char="-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864000" indent="-216000" algn="l" defTabSz="914400" rtl="0" eaLnBrk="1" latinLnBrk="0" hangingPunct="1">
        <a:lnSpc>
          <a:spcPct val="92000"/>
        </a:lnSpc>
        <a:spcBef>
          <a:spcPts val="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864000" indent="-216000" algn="l" defTabSz="914400" rtl="0" eaLnBrk="1" latinLnBrk="0" hangingPunct="1">
        <a:lnSpc>
          <a:spcPct val="92000"/>
        </a:lnSpc>
        <a:spcBef>
          <a:spcPts val="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7pPr>
      <a:lvl8pPr marL="864000" indent="-216000" algn="l" defTabSz="914400" rtl="0" eaLnBrk="1" latinLnBrk="0" hangingPunct="1">
        <a:lnSpc>
          <a:spcPct val="92000"/>
        </a:lnSpc>
        <a:spcBef>
          <a:spcPts val="0"/>
        </a:spcBef>
        <a:buFont typeface="Arial" panose="020B0604020202020204" pitchFamily="34" charset="0"/>
        <a:buChar char="•"/>
        <a:defRPr sz="1800" b="1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864000" indent="-216000" algn="l" defTabSz="914400" rtl="0" eaLnBrk="1" latinLnBrk="0" hangingPunct="1">
        <a:lnSpc>
          <a:spcPct val="92000"/>
        </a:lnSpc>
        <a:spcBef>
          <a:spcPts val="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753">
          <p15:clr>
            <a:srgbClr val="F26B43"/>
          </p15:clr>
        </p15:guide>
        <p15:guide id="4" orient="horz" pos="3831">
          <p15:clr>
            <a:srgbClr val="F26B43"/>
          </p15:clr>
        </p15:guide>
        <p15:guide id="5" orient="horz" pos="195">
          <p15:clr>
            <a:srgbClr val="F26B43"/>
          </p15:clr>
        </p15:guide>
        <p15:guide id="6" orient="horz" pos="491">
          <p15:clr>
            <a:srgbClr val="F26B43"/>
          </p15:clr>
        </p15:guide>
        <p15:guide id="7" pos="409">
          <p15:clr>
            <a:srgbClr val="F26B43"/>
          </p15:clr>
        </p15:guide>
        <p15:guide id="8" pos="7268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/>
          <p:cNvGraphicFramePr>
            <a:graphicFrameLocks noChangeAspect="1"/>
          </p:cNvGraphicFramePr>
          <p:nvPr userDrawn="1">
            <p:custDataLst>
              <p:tags r:id="rId65"/>
            </p:custDataLst>
            <p:extLst>
              <p:ext uri="{D42A27DB-BD31-4B8C-83A1-F6EECF244321}">
                <p14:modId xmlns:p14="http://schemas.microsoft.com/office/powerpoint/2010/main" val="117203172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11" name="think-cell Slide" r:id="rId66" imgW="347" imgH="348" progId="TCLayout.ActiveDocument.1">
                  <p:embed/>
                </p:oleObj>
              </mc:Choice>
              <mc:Fallback>
                <p:oleObj name="think-cell Slide" r:id="rId6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0EADBB7D-BB3E-9144-8429-BDFC3641C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334" y="526775"/>
            <a:ext cx="10752002" cy="9722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a-DK" dirty="0"/>
              <a:t>Her kan der stå en 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920DBB9-3196-0146-AA2B-37212A8825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9998" y="1838979"/>
            <a:ext cx="1075200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 dirty="0"/>
              <a:t>Level 1</a:t>
            </a:r>
          </a:p>
          <a:p>
            <a:pPr lvl="1"/>
            <a:r>
              <a:rPr lang="da-DK" noProof="0" dirty="0"/>
              <a:t>Level 2</a:t>
            </a:r>
          </a:p>
          <a:p>
            <a:pPr lvl="2"/>
            <a:r>
              <a:rPr lang="da-DK" noProof="0" dirty="0"/>
              <a:t>Level 3</a:t>
            </a:r>
          </a:p>
          <a:p>
            <a:pPr lvl="3"/>
            <a:r>
              <a:rPr lang="da-DK" noProof="0" dirty="0"/>
              <a:t>Level 4, Header</a:t>
            </a:r>
          </a:p>
          <a:p>
            <a:pPr lvl="4"/>
            <a:r>
              <a:rPr lang="da-DK" noProof="0" dirty="0"/>
              <a:t>Level 5, Body</a:t>
            </a:r>
          </a:p>
          <a:p>
            <a:pPr lvl="5"/>
            <a:r>
              <a:rPr lang="da-DK" noProof="0" dirty="0"/>
              <a:t>Level 6 Report bullet</a:t>
            </a:r>
          </a:p>
          <a:p>
            <a:pPr lvl="6"/>
            <a:r>
              <a:rPr lang="da-DK" noProof="0" dirty="0"/>
              <a:t>Level 7, Report Header</a:t>
            </a:r>
          </a:p>
          <a:p>
            <a:pPr lvl="7"/>
            <a:r>
              <a:rPr lang="da-DK" noProof="0" dirty="0"/>
              <a:t>Level 8, Report Body</a:t>
            </a:r>
          </a:p>
          <a:p>
            <a:pPr lvl="8"/>
            <a:r>
              <a:rPr lang="da-DK" noProof="0" dirty="0" err="1"/>
              <a:t>Infographic</a:t>
            </a:r>
            <a:endParaRPr lang="da-DK" noProof="0" dirty="0"/>
          </a:p>
        </p:txBody>
      </p:sp>
      <p:sp>
        <p:nvSpPr>
          <p:cNvPr id="24" name="Pladsholder til slidenummer 1">
            <a:extLst>
              <a:ext uri="{FF2B5EF4-FFF2-40B4-BE49-F238E27FC236}">
                <a16:creationId xmlns:a16="http://schemas.microsoft.com/office/drawing/2014/main" id="{8D5215D3-63F5-23F5-56F8-2B3AA95AED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11554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1" r:id="rId1"/>
    <p:sldLayoutId id="2147484232" r:id="rId2"/>
    <p:sldLayoutId id="2147484233" r:id="rId3"/>
    <p:sldLayoutId id="2147484234" r:id="rId4"/>
    <p:sldLayoutId id="2147484235" r:id="rId5"/>
    <p:sldLayoutId id="2147484236" r:id="rId6"/>
    <p:sldLayoutId id="2147484237" r:id="rId7"/>
    <p:sldLayoutId id="2147484238" r:id="rId8"/>
    <p:sldLayoutId id="2147484239" r:id="rId9"/>
    <p:sldLayoutId id="2147484240" r:id="rId10"/>
    <p:sldLayoutId id="2147484241" r:id="rId11"/>
    <p:sldLayoutId id="2147484242" r:id="rId12"/>
    <p:sldLayoutId id="2147484243" r:id="rId13"/>
    <p:sldLayoutId id="2147484244" r:id="rId14"/>
    <p:sldLayoutId id="2147484245" r:id="rId15"/>
    <p:sldLayoutId id="2147484246" r:id="rId16"/>
    <p:sldLayoutId id="2147484247" r:id="rId17"/>
    <p:sldLayoutId id="2147484248" r:id="rId18"/>
    <p:sldLayoutId id="2147484249" r:id="rId19"/>
    <p:sldLayoutId id="2147484250" r:id="rId20"/>
    <p:sldLayoutId id="2147484251" r:id="rId21"/>
    <p:sldLayoutId id="2147484252" r:id="rId22"/>
    <p:sldLayoutId id="2147484253" r:id="rId23"/>
    <p:sldLayoutId id="2147484254" r:id="rId24"/>
    <p:sldLayoutId id="2147484255" r:id="rId25"/>
    <p:sldLayoutId id="2147484256" r:id="rId26"/>
    <p:sldLayoutId id="2147484257" r:id="rId27"/>
    <p:sldLayoutId id="2147484258" r:id="rId28"/>
    <p:sldLayoutId id="2147484259" r:id="rId29"/>
    <p:sldLayoutId id="2147484260" r:id="rId30"/>
    <p:sldLayoutId id="2147484261" r:id="rId31"/>
    <p:sldLayoutId id="2147484262" r:id="rId32"/>
    <p:sldLayoutId id="2147484263" r:id="rId33"/>
    <p:sldLayoutId id="2147484264" r:id="rId34"/>
    <p:sldLayoutId id="2147484265" r:id="rId35"/>
    <p:sldLayoutId id="2147484266" r:id="rId36"/>
    <p:sldLayoutId id="2147484267" r:id="rId37"/>
    <p:sldLayoutId id="2147484268" r:id="rId38"/>
    <p:sldLayoutId id="2147484269" r:id="rId39"/>
    <p:sldLayoutId id="2147484270" r:id="rId40"/>
    <p:sldLayoutId id="2147484271" r:id="rId41"/>
    <p:sldLayoutId id="2147484272" r:id="rId42"/>
    <p:sldLayoutId id="2147484273" r:id="rId43"/>
    <p:sldLayoutId id="2147484274" r:id="rId44"/>
    <p:sldLayoutId id="2147484275" r:id="rId45"/>
    <p:sldLayoutId id="2147484276" r:id="rId46"/>
    <p:sldLayoutId id="2147484277" r:id="rId47"/>
    <p:sldLayoutId id="2147484278" r:id="rId48"/>
    <p:sldLayoutId id="2147484279" r:id="rId49"/>
    <p:sldLayoutId id="2147484280" r:id="rId50"/>
    <p:sldLayoutId id="2147484281" r:id="rId51"/>
    <p:sldLayoutId id="2147484282" r:id="rId52"/>
    <p:sldLayoutId id="2147484283" r:id="rId53"/>
    <p:sldLayoutId id="2147484284" r:id="rId54"/>
    <p:sldLayoutId id="2147484285" r:id="rId55"/>
    <p:sldLayoutId id="2147484286" r:id="rId56"/>
    <p:sldLayoutId id="2147484287" r:id="rId57"/>
    <p:sldLayoutId id="2147484288" r:id="rId58"/>
    <p:sldLayoutId id="2147484289" r:id="rId59"/>
    <p:sldLayoutId id="2147484290" r:id="rId60"/>
    <p:sldLayoutId id="2147484291" r:id="rId61"/>
    <p:sldLayoutId id="2147484292" r:id="rId6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b="1" i="0" kern="1200">
          <a:solidFill>
            <a:schemeClr val="tx1"/>
          </a:solidFill>
          <a:latin typeface="Poppins ExtraBold" pitchFamily="2" charset="77"/>
          <a:ea typeface="+mj-ea"/>
          <a:cs typeface="Poppins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 Light" panose="00000400000000000000" pitchFamily="2" charset="0"/>
          <a:ea typeface="+mn-ea"/>
          <a:cs typeface="Poppins Light" panose="00000400000000000000" pitchFamily="2" charset="0"/>
        </a:defRPr>
      </a:lvl2pPr>
      <a:lvl3pPr marL="12001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b="1" i="0" kern="1200">
          <a:solidFill>
            <a:schemeClr val="tx1"/>
          </a:solidFill>
          <a:latin typeface="Poppins ExtraBold" pitchFamily="2" charset="77"/>
          <a:ea typeface="+mn-ea"/>
          <a:cs typeface="Poppins ExtraBold" pitchFamily="2" charset="77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6pPr>
      <a:lvl7pPr marL="2743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000" b="1" i="0" kern="1200">
          <a:solidFill>
            <a:schemeClr val="tx1"/>
          </a:solidFill>
          <a:latin typeface="Poppins Black" pitchFamily="2" charset="77"/>
          <a:ea typeface="+mn-ea"/>
          <a:cs typeface="Poppins Black" pitchFamily="2" charset="77"/>
        </a:defRPr>
      </a:lvl7pPr>
      <a:lvl8pPr marL="3200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0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6500" b="1" i="0" kern="1200">
          <a:solidFill>
            <a:schemeClr val="tx1"/>
          </a:solidFill>
          <a:latin typeface="Poppins Black" pitchFamily="2" charset="77"/>
          <a:ea typeface="+mn-ea"/>
          <a:cs typeface="Poppins Black" pitchFamily="2" charset="77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5E38DBA8-0E3A-48E9-8BA1-7BA0C995699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65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41" name="think-cell Slide" r:id="rId66" imgW="353" imgH="353" progId="TCLayout.ActiveDocument.1">
                  <p:embed/>
                </p:oleObj>
              </mc:Choice>
              <mc:Fallback>
                <p:oleObj name="think-cell Slide" r:id="rId66" imgW="353" imgH="353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E38DBA8-0E3A-48E9-8BA1-7BA0C995699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0EADBB7D-BB3E-9144-8429-BDFC3641C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334" y="526775"/>
            <a:ext cx="10752002" cy="9722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a-DK" dirty="0"/>
              <a:t>Her kan der stå en 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920DBB9-3196-0146-AA2B-37212A8825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9998" y="1838979"/>
            <a:ext cx="1075200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 dirty="0"/>
              <a:t>Level 1</a:t>
            </a:r>
          </a:p>
          <a:p>
            <a:pPr lvl="1"/>
            <a:r>
              <a:rPr lang="da-DK" noProof="0" dirty="0"/>
              <a:t>Level 2</a:t>
            </a:r>
          </a:p>
          <a:p>
            <a:pPr lvl="2"/>
            <a:r>
              <a:rPr lang="da-DK" noProof="0" dirty="0"/>
              <a:t>Level 3</a:t>
            </a:r>
          </a:p>
          <a:p>
            <a:pPr lvl="3"/>
            <a:r>
              <a:rPr lang="da-DK" noProof="0" dirty="0"/>
              <a:t>Level 4, Header</a:t>
            </a:r>
          </a:p>
          <a:p>
            <a:pPr lvl="4"/>
            <a:r>
              <a:rPr lang="da-DK" noProof="0" dirty="0"/>
              <a:t>Level 5, Body</a:t>
            </a:r>
          </a:p>
          <a:p>
            <a:pPr lvl="5"/>
            <a:r>
              <a:rPr lang="da-DK" noProof="0" dirty="0"/>
              <a:t>Level 6 Report bullet</a:t>
            </a:r>
          </a:p>
          <a:p>
            <a:pPr lvl="6"/>
            <a:r>
              <a:rPr lang="da-DK" noProof="0" dirty="0"/>
              <a:t>Level 7, Report Header</a:t>
            </a:r>
          </a:p>
          <a:p>
            <a:pPr lvl="7"/>
            <a:r>
              <a:rPr lang="da-DK" noProof="0" dirty="0"/>
              <a:t>Level 8, Report Body</a:t>
            </a:r>
          </a:p>
          <a:p>
            <a:pPr lvl="8"/>
            <a:r>
              <a:rPr lang="da-DK" noProof="0" dirty="0" err="1"/>
              <a:t>Infographic</a:t>
            </a:r>
            <a:endParaRPr lang="da-DK" noProof="0" dirty="0"/>
          </a:p>
        </p:txBody>
      </p:sp>
      <p:sp>
        <p:nvSpPr>
          <p:cNvPr id="24" name="Pladsholder til slidenummer 1">
            <a:extLst>
              <a:ext uri="{FF2B5EF4-FFF2-40B4-BE49-F238E27FC236}">
                <a16:creationId xmlns:a16="http://schemas.microsoft.com/office/drawing/2014/main" id="{8D5215D3-63F5-23F5-56F8-2B3AA95AED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41488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93" r:id="rId1"/>
    <p:sldLayoutId id="2147484394" r:id="rId2"/>
    <p:sldLayoutId id="2147484395" r:id="rId3"/>
    <p:sldLayoutId id="2147484396" r:id="rId4"/>
    <p:sldLayoutId id="2147484397" r:id="rId5"/>
    <p:sldLayoutId id="2147484398" r:id="rId6"/>
    <p:sldLayoutId id="2147484399" r:id="rId7"/>
    <p:sldLayoutId id="2147484400" r:id="rId8"/>
    <p:sldLayoutId id="2147484401" r:id="rId9"/>
    <p:sldLayoutId id="2147484402" r:id="rId10"/>
    <p:sldLayoutId id="2147484403" r:id="rId11"/>
    <p:sldLayoutId id="2147484404" r:id="rId12"/>
    <p:sldLayoutId id="2147484405" r:id="rId13"/>
    <p:sldLayoutId id="2147484406" r:id="rId14"/>
    <p:sldLayoutId id="2147484407" r:id="rId15"/>
    <p:sldLayoutId id="2147484408" r:id="rId16"/>
    <p:sldLayoutId id="2147484409" r:id="rId17"/>
    <p:sldLayoutId id="2147484410" r:id="rId18"/>
    <p:sldLayoutId id="2147484411" r:id="rId19"/>
    <p:sldLayoutId id="2147484412" r:id="rId20"/>
    <p:sldLayoutId id="2147484413" r:id="rId21"/>
    <p:sldLayoutId id="2147484414" r:id="rId22"/>
    <p:sldLayoutId id="2147484415" r:id="rId23"/>
    <p:sldLayoutId id="2147484416" r:id="rId24"/>
    <p:sldLayoutId id="2147484417" r:id="rId25"/>
    <p:sldLayoutId id="2147484418" r:id="rId26"/>
    <p:sldLayoutId id="2147484419" r:id="rId27"/>
    <p:sldLayoutId id="2147484420" r:id="rId28"/>
    <p:sldLayoutId id="2147484421" r:id="rId29"/>
    <p:sldLayoutId id="2147484422" r:id="rId30"/>
    <p:sldLayoutId id="2147484423" r:id="rId31"/>
    <p:sldLayoutId id="2147484424" r:id="rId32"/>
    <p:sldLayoutId id="2147484425" r:id="rId33"/>
    <p:sldLayoutId id="2147484426" r:id="rId34"/>
    <p:sldLayoutId id="2147484427" r:id="rId35"/>
    <p:sldLayoutId id="2147484428" r:id="rId36"/>
    <p:sldLayoutId id="2147484429" r:id="rId37"/>
    <p:sldLayoutId id="2147484430" r:id="rId38"/>
    <p:sldLayoutId id="2147484431" r:id="rId39"/>
    <p:sldLayoutId id="2147484432" r:id="rId40"/>
    <p:sldLayoutId id="2147484433" r:id="rId41"/>
    <p:sldLayoutId id="2147484434" r:id="rId42"/>
    <p:sldLayoutId id="2147484435" r:id="rId43"/>
    <p:sldLayoutId id="2147484436" r:id="rId44"/>
    <p:sldLayoutId id="2147484437" r:id="rId45"/>
    <p:sldLayoutId id="2147484438" r:id="rId46"/>
    <p:sldLayoutId id="2147484439" r:id="rId47"/>
    <p:sldLayoutId id="2147484440" r:id="rId48"/>
    <p:sldLayoutId id="2147484441" r:id="rId49"/>
    <p:sldLayoutId id="2147484442" r:id="rId50"/>
    <p:sldLayoutId id="2147484443" r:id="rId51"/>
    <p:sldLayoutId id="2147484444" r:id="rId52"/>
    <p:sldLayoutId id="2147484445" r:id="rId53"/>
    <p:sldLayoutId id="2147484446" r:id="rId54"/>
    <p:sldLayoutId id="2147484447" r:id="rId55"/>
    <p:sldLayoutId id="2147484448" r:id="rId56"/>
    <p:sldLayoutId id="2147484449" r:id="rId57"/>
    <p:sldLayoutId id="2147484450" r:id="rId58"/>
    <p:sldLayoutId id="2147484451" r:id="rId59"/>
    <p:sldLayoutId id="2147484452" r:id="rId60"/>
    <p:sldLayoutId id="2147484453" r:id="rId61"/>
    <p:sldLayoutId id="2147484454" r:id="rId6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b="1" i="0" kern="1200">
          <a:solidFill>
            <a:schemeClr val="tx1"/>
          </a:solidFill>
          <a:latin typeface="Poppins ExtraBold" pitchFamily="2" charset="77"/>
          <a:ea typeface="+mj-ea"/>
          <a:cs typeface="Poppins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 Light" panose="00000400000000000000" pitchFamily="2" charset="0"/>
          <a:ea typeface="+mn-ea"/>
          <a:cs typeface="Poppins Light" panose="00000400000000000000" pitchFamily="2" charset="0"/>
        </a:defRPr>
      </a:lvl2pPr>
      <a:lvl3pPr marL="12001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b="1" i="0" kern="1200">
          <a:solidFill>
            <a:schemeClr val="tx1"/>
          </a:solidFill>
          <a:latin typeface="Poppins ExtraBold" pitchFamily="2" charset="77"/>
          <a:ea typeface="+mn-ea"/>
          <a:cs typeface="Poppins ExtraBold" pitchFamily="2" charset="77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6pPr>
      <a:lvl7pPr marL="2743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000" b="1" i="0" kern="1200">
          <a:solidFill>
            <a:schemeClr val="tx1"/>
          </a:solidFill>
          <a:latin typeface="Poppins Black" pitchFamily="2" charset="77"/>
          <a:ea typeface="+mn-ea"/>
          <a:cs typeface="Poppins Black" pitchFamily="2" charset="77"/>
        </a:defRPr>
      </a:lvl7pPr>
      <a:lvl8pPr marL="3200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0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6500" b="1" i="0" kern="1200">
          <a:solidFill>
            <a:schemeClr val="tx1"/>
          </a:solidFill>
          <a:latin typeface="Poppins Black" pitchFamily="2" charset="77"/>
          <a:ea typeface="+mn-ea"/>
          <a:cs typeface="Poppins Black" pitchFamily="2" charset="77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FF5D0CCB-A994-4B43-8372-32BDBFBEE46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01"/>
            </p:custDataLst>
            <p:extLst>
              <p:ext uri="{D42A27DB-BD31-4B8C-83A1-F6EECF244321}">
                <p14:modId xmlns:p14="http://schemas.microsoft.com/office/powerpoint/2010/main" val="39504910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52" name="think-cell Slide" r:id="rId102" imgW="353" imgH="353" progId="TCLayout.ActiveDocument.1">
                  <p:embed/>
                </p:oleObj>
              </mc:Choice>
              <mc:Fallback>
                <p:oleObj name="think-cell Slide" r:id="rId102" imgW="353" imgH="353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F5D0CCB-A994-4B43-8372-32BDBFBEE4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41A743EB-2E9E-4D0D-A394-919420360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Her kan der stå en titel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ECB709E-72BE-473B-943B-675A369E6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1808163"/>
            <a:ext cx="10801350" cy="43211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 dirty="0"/>
              <a:t>Level 1</a:t>
            </a:r>
          </a:p>
          <a:p>
            <a:pPr lvl="1"/>
            <a:r>
              <a:rPr lang="da-DK" noProof="0" dirty="0"/>
              <a:t>Level 2</a:t>
            </a:r>
          </a:p>
          <a:p>
            <a:pPr lvl="2"/>
            <a:r>
              <a:rPr lang="da-DK" noProof="0" dirty="0"/>
              <a:t>Level 3</a:t>
            </a:r>
          </a:p>
          <a:p>
            <a:pPr lvl="3"/>
            <a:r>
              <a:rPr lang="da-DK" noProof="0" dirty="0"/>
              <a:t>Level 4, Header</a:t>
            </a:r>
          </a:p>
          <a:p>
            <a:pPr lvl="4"/>
            <a:r>
              <a:rPr lang="da-DK" noProof="0" dirty="0"/>
              <a:t>Level 5, Body</a:t>
            </a:r>
          </a:p>
          <a:p>
            <a:pPr lvl="5"/>
            <a:r>
              <a:rPr lang="da-DK" noProof="0" dirty="0"/>
              <a:t>Level 6 Report bullet</a:t>
            </a:r>
          </a:p>
          <a:p>
            <a:pPr lvl="6"/>
            <a:r>
              <a:rPr lang="da-DK" noProof="0" dirty="0"/>
              <a:t>Level 7, Report Header</a:t>
            </a:r>
          </a:p>
          <a:p>
            <a:pPr lvl="7"/>
            <a:r>
              <a:rPr lang="da-DK" noProof="0" dirty="0"/>
              <a:t>Level 8, Report Body</a:t>
            </a:r>
          </a:p>
          <a:p>
            <a:pPr lvl="8"/>
            <a:r>
              <a:rPr lang="da-DK" noProof="0" dirty="0" err="1"/>
              <a:t>Infographic</a:t>
            </a:r>
            <a:endParaRPr lang="da-DK" noProof="0" dirty="0"/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0B472A6F-726E-E59A-21B2-8CAFC8A56B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12525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56" r:id="rId1"/>
    <p:sldLayoutId id="2147484457" r:id="rId2"/>
    <p:sldLayoutId id="2147484458" r:id="rId3"/>
    <p:sldLayoutId id="2147484459" r:id="rId4"/>
    <p:sldLayoutId id="2147484460" r:id="rId5"/>
    <p:sldLayoutId id="2147484461" r:id="rId6"/>
    <p:sldLayoutId id="2147484462" r:id="rId7"/>
    <p:sldLayoutId id="2147484463" r:id="rId8"/>
    <p:sldLayoutId id="2147484464" r:id="rId9"/>
    <p:sldLayoutId id="2147484465" r:id="rId10"/>
    <p:sldLayoutId id="2147484466" r:id="rId11"/>
    <p:sldLayoutId id="2147484467" r:id="rId12"/>
    <p:sldLayoutId id="2147484468" r:id="rId13"/>
    <p:sldLayoutId id="2147484469" r:id="rId14"/>
    <p:sldLayoutId id="2147484470" r:id="rId15"/>
    <p:sldLayoutId id="2147484471" r:id="rId16"/>
    <p:sldLayoutId id="2147484472" r:id="rId17"/>
    <p:sldLayoutId id="2147484473" r:id="rId18"/>
    <p:sldLayoutId id="2147484474" r:id="rId19"/>
    <p:sldLayoutId id="2147484475" r:id="rId20"/>
    <p:sldLayoutId id="2147484476" r:id="rId21"/>
    <p:sldLayoutId id="2147484477" r:id="rId22"/>
    <p:sldLayoutId id="2147484478" r:id="rId23"/>
    <p:sldLayoutId id="2147484479" r:id="rId24"/>
    <p:sldLayoutId id="2147484480" r:id="rId25"/>
    <p:sldLayoutId id="2147484481" r:id="rId26"/>
    <p:sldLayoutId id="2147484482" r:id="rId27"/>
    <p:sldLayoutId id="2147484483" r:id="rId28"/>
    <p:sldLayoutId id="2147484484" r:id="rId29"/>
    <p:sldLayoutId id="2147484485" r:id="rId30"/>
    <p:sldLayoutId id="2147484486" r:id="rId31"/>
    <p:sldLayoutId id="2147484487" r:id="rId32"/>
    <p:sldLayoutId id="2147484488" r:id="rId33"/>
    <p:sldLayoutId id="2147484489" r:id="rId34"/>
    <p:sldLayoutId id="2147484490" r:id="rId35"/>
    <p:sldLayoutId id="2147484491" r:id="rId36"/>
    <p:sldLayoutId id="2147484492" r:id="rId37"/>
    <p:sldLayoutId id="2147484493" r:id="rId38"/>
    <p:sldLayoutId id="2147484494" r:id="rId39"/>
    <p:sldLayoutId id="2147484495" r:id="rId40"/>
    <p:sldLayoutId id="2147484496" r:id="rId41"/>
    <p:sldLayoutId id="2147484497" r:id="rId42"/>
    <p:sldLayoutId id="2147484498" r:id="rId43"/>
    <p:sldLayoutId id="2147484499" r:id="rId44"/>
    <p:sldLayoutId id="2147484500" r:id="rId45"/>
    <p:sldLayoutId id="2147484501" r:id="rId46"/>
    <p:sldLayoutId id="2147484502" r:id="rId47"/>
    <p:sldLayoutId id="2147484503" r:id="rId48"/>
    <p:sldLayoutId id="2147484504" r:id="rId49"/>
    <p:sldLayoutId id="2147484505" r:id="rId50"/>
    <p:sldLayoutId id="2147484506" r:id="rId51"/>
    <p:sldLayoutId id="2147484507" r:id="rId52"/>
    <p:sldLayoutId id="2147484508" r:id="rId53"/>
    <p:sldLayoutId id="2147484509" r:id="rId54"/>
    <p:sldLayoutId id="2147484510" r:id="rId55"/>
    <p:sldLayoutId id="2147484511" r:id="rId56"/>
    <p:sldLayoutId id="2147484512" r:id="rId57"/>
    <p:sldLayoutId id="2147484513" r:id="rId58"/>
    <p:sldLayoutId id="2147484514" r:id="rId59"/>
    <p:sldLayoutId id="2147484515" r:id="rId60"/>
    <p:sldLayoutId id="2147484516" r:id="rId61"/>
    <p:sldLayoutId id="2147484517" r:id="rId62"/>
    <p:sldLayoutId id="2147484518" r:id="rId63"/>
    <p:sldLayoutId id="2147484519" r:id="rId64"/>
    <p:sldLayoutId id="2147484520" r:id="rId65"/>
    <p:sldLayoutId id="2147484521" r:id="rId66"/>
    <p:sldLayoutId id="2147484522" r:id="rId67"/>
    <p:sldLayoutId id="2147484523" r:id="rId68"/>
    <p:sldLayoutId id="2147484524" r:id="rId69"/>
    <p:sldLayoutId id="2147484525" r:id="rId70"/>
    <p:sldLayoutId id="2147484526" r:id="rId71"/>
    <p:sldLayoutId id="2147484527" r:id="rId72"/>
    <p:sldLayoutId id="2147484528" r:id="rId73"/>
    <p:sldLayoutId id="2147484529" r:id="rId74"/>
    <p:sldLayoutId id="2147484530" r:id="rId75"/>
    <p:sldLayoutId id="2147484531" r:id="rId76"/>
    <p:sldLayoutId id="2147484532" r:id="rId77"/>
    <p:sldLayoutId id="2147484533" r:id="rId78"/>
    <p:sldLayoutId id="2147484534" r:id="rId79"/>
    <p:sldLayoutId id="2147484535" r:id="rId80"/>
    <p:sldLayoutId id="2147484536" r:id="rId81"/>
    <p:sldLayoutId id="2147484537" r:id="rId82"/>
    <p:sldLayoutId id="2147484538" r:id="rId83"/>
    <p:sldLayoutId id="2147484539" r:id="rId84"/>
    <p:sldLayoutId id="2147484540" r:id="rId85"/>
    <p:sldLayoutId id="2147484541" r:id="rId86"/>
    <p:sldLayoutId id="2147484542" r:id="rId87"/>
    <p:sldLayoutId id="2147484543" r:id="rId88"/>
    <p:sldLayoutId id="2147484544" r:id="rId89"/>
    <p:sldLayoutId id="2147484545" r:id="rId90"/>
    <p:sldLayoutId id="2147484546" r:id="rId91"/>
    <p:sldLayoutId id="2147484547" r:id="rId92"/>
    <p:sldLayoutId id="2147484548" r:id="rId93"/>
    <p:sldLayoutId id="2147484549" r:id="rId94"/>
    <p:sldLayoutId id="2147484550" r:id="rId95"/>
    <p:sldLayoutId id="2147484551" r:id="rId96"/>
    <p:sldLayoutId id="2147484552" r:id="rId97"/>
    <p:sldLayoutId id="2147484553" r:id="rId98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438">
          <p15:clr>
            <a:srgbClr val="5ACBF0"/>
          </p15:clr>
        </p15:guide>
        <p15:guide id="4" pos="7242">
          <p15:clr>
            <a:srgbClr val="5ACBF0"/>
          </p15:clr>
        </p15:guide>
        <p15:guide id="5" orient="horz" pos="3861">
          <p15:clr>
            <a:srgbClr val="F26B43"/>
          </p15:clr>
        </p15:guide>
        <p15:guide id="6" orient="horz" pos="1139">
          <p15:clr>
            <a:srgbClr val="5ACBF0"/>
          </p15:clr>
        </p15:guide>
        <p15:guide id="7" orient="horz" pos="391">
          <p15:clr>
            <a:srgbClr val="5ACBF0"/>
          </p15:clr>
        </p15:guide>
        <p15:guide id="8" pos="3953">
          <p15:clr>
            <a:srgbClr val="C35EA4"/>
          </p15:clr>
        </p15:guide>
        <p15:guide id="9" pos="3727">
          <p15:clr>
            <a:srgbClr val="C35EA4"/>
          </p15:clr>
        </p15:guide>
        <p15:guide id="10" pos="2570">
          <p15:clr>
            <a:srgbClr val="C35EA4"/>
          </p15:clr>
        </p15:guide>
        <p15:guide id="11" pos="2774">
          <p15:clr>
            <a:srgbClr val="C35EA4"/>
          </p15:clr>
        </p15:guide>
        <p15:guide id="12" pos="4906">
          <p15:clr>
            <a:srgbClr val="C35EA4"/>
          </p15:clr>
        </p15:guide>
        <p15:guide id="13" pos="5110">
          <p15:clr>
            <a:srgbClr val="C35EA4"/>
          </p15:clr>
        </p15:guide>
        <p15:guide id="14" orient="horz" pos="1366">
          <p15:clr>
            <a:srgbClr val="F26B43"/>
          </p15:clr>
        </p15:guide>
        <p15:guide id="15" pos="3386">
          <p15:clr>
            <a:srgbClr val="9FCC3B"/>
          </p15:clr>
        </p15:guide>
        <p15:guide id="16" pos="4294">
          <p15:clr>
            <a:srgbClr val="9FCC3B"/>
          </p15:clr>
        </p15:guide>
        <p15:guide id="17" pos="2366">
          <p15:clr>
            <a:srgbClr val="C35EA4"/>
          </p15:clr>
        </p15:guide>
        <p15:guide id="18" pos="5314">
          <p15:clr>
            <a:srgbClr val="C35E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08.emf"/><Relationship Id="rId4" Type="http://schemas.openxmlformats.org/officeDocument/2006/relationships/oleObject" Target="../embeddings/oleObject8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tags" Target="../tags/tag10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17.emf"/><Relationship Id="rId5" Type="http://schemas.openxmlformats.org/officeDocument/2006/relationships/oleObject" Target="../embeddings/oleObject9.bin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463CB078-8DCC-47E4-BBB5-5A2EF585F882}"/>
              </a:ext>
            </a:extLst>
          </p:cNvPr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585"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63CB078-8DCC-47E4-BBB5-5A2EF585F88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3A4A7523-B759-474E-A0E5-E1537B5CB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109" y="2512820"/>
            <a:ext cx="7449949" cy="916180"/>
          </a:xfrm>
        </p:spPr>
        <p:txBody>
          <a:bodyPr vert="horz"/>
          <a:lstStyle/>
          <a:p>
            <a:r>
              <a:rPr lang="da-DK" sz="4000" dirty="0">
                <a:latin typeface="Segoe UI Light" panose="020B0502040204020203" pitchFamily="34" charset="0"/>
                <a:cs typeface="Segoe UI Light" panose="020B0502040204020203" pitchFamily="34" charset="0"/>
              </a:rPr>
              <a:t>FÆLLES FEEDBACK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F3DA0ECA-C7AE-4092-A1D8-F47809CE3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38226-5974-4A21-9E7E-FF84A872F3F6}" type="datetime2">
              <a:rPr lang="da-DK" smtClean="0"/>
              <a:pPr/>
              <a:t>20. november 2025</a:t>
            </a:fld>
            <a:endParaRPr lang="da-DK" dirty="0"/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72FFB995-CE9F-4795-8548-B5F63825F76A}"/>
              </a:ext>
            </a:extLst>
          </p:cNvPr>
          <p:cNvSpPr txBox="1"/>
          <p:nvPr/>
        </p:nvSpPr>
        <p:spPr>
          <a:xfrm>
            <a:off x="636323" y="3484416"/>
            <a:ext cx="1067393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4400" dirty="0">
                <a:solidFill>
                  <a:schemeClr val="bg2">
                    <a:lumMod val="95000"/>
                  </a:schemeClr>
                </a:solidFill>
                <a:latin typeface="+mj-lt"/>
              </a:rPr>
              <a:t>Informationssikkerhed i arbejdet med regeringssager i ISM</a:t>
            </a:r>
          </a:p>
        </p:txBody>
      </p:sp>
    </p:spTree>
    <p:extLst>
      <p:ext uri="{BB962C8B-B14F-4D97-AF65-F5344CB8AC3E}">
        <p14:creationId xmlns:p14="http://schemas.microsoft.com/office/powerpoint/2010/main" val="123735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C08887A8-42F9-4619-ADA5-6063D04EA2B6}"/>
              </a:ext>
            </a:extLst>
          </p:cNvPr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564" name="think-cell Slide" r:id="rId5" imgW="353" imgH="353" progId="TCLayout.ActiveDocument.1">
                  <p:embed/>
                </p:oleObj>
              </mc:Choice>
              <mc:Fallback>
                <p:oleObj name="think-cell Slide" r:id="rId5" imgW="353" imgH="353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08887A8-42F9-4619-ADA5-6063D04EA2B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E187F336-C833-4EBC-B4AF-22A48E0CD6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7244" y="261895"/>
            <a:ext cx="7740650" cy="1094465"/>
          </a:xfrm>
        </p:spPr>
        <p:txBody>
          <a:bodyPr vert="horz" anchor="ctr"/>
          <a:lstStyle/>
          <a:p>
            <a:r>
              <a:rPr lang="da-DK" sz="4000" dirty="0"/>
              <a:t>Baggrund</a:t>
            </a:r>
          </a:p>
        </p:txBody>
      </p:sp>
      <p:sp>
        <p:nvSpPr>
          <p:cNvPr id="14" name="AutoShape 2" descr="C:\Users\B213662\Documents\LSEK holdbillede.webp">
            <a:extLst>
              <a:ext uri="{FF2B5EF4-FFF2-40B4-BE49-F238E27FC236}">
                <a16:creationId xmlns:a16="http://schemas.microsoft.com/office/drawing/2014/main" id="{C6AAD30E-8F70-4FEE-9653-26826369D36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023360" y="1356360"/>
            <a:ext cx="2225040" cy="2225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19" name="Undertitel 2">
            <a:extLst>
              <a:ext uri="{FF2B5EF4-FFF2-40B4-BE49-F238E27FC236}">
                <a16:creationId xmlns:a16="http://schemas.microsoft.com/office/drawing/2014/main" id="{BC5AEE9C-FFEB-4029-BA00-B9E821950348}"/>
              </a:ext>
            </a:extLst>
          </p:cNvPr>
          <p:cNvSpPr txBox="1">
            <a:spLocks/>
          </p:cNvSpPr>
          <p:nvPr/>
        </p:nvSpPr>
        <p:spPr>
          <a:xfrm>
            <a:off x="767244" y="1505381"/>
            <a:ext cx="7650213" cy="41520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="0" i="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Republic" panose="02000506000000020004" pitchFamily="2" charset="0"/>
                <a:ea typeface="+mn-ea"/>
                <a:cs typeface="Segoe UI Semilight" panose="020B0402040204020203" pitchFamily="34" charset="0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 b="0" kern="1200">
                <a:solidFill>
                  <a:schemeClr val="tx1"/>
                </a:solidFill>
                <a:latin typeface="Republic" panose="02000506000000020004" pitchFamily="2" charset="0"/>
                <a:ea typeface="+mn-ea"/>
                <a:cs typeface="Segoe UI Semilight" panose="020B0402040204020203" pitchFamily="34" charset="0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​"/>
              <a:defRPr sz="2000" b="0" kern="1200">
                <a:solidFill>
                  <a:schemeClr val="tx1"/>
                </a:solidFill>
                <a:latin typeface="Republic" panose="02000506000000020004" pitchFamily="2" charset="0"/>
                <a:ea typeface="+mn-ea"/>
                <a:cs typeface="Segoe UI Semilight" panose="020B0402040204020203" pitchFamily="34" charset="0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 b="0" kern="1200">
                <a:solidFill>
                  <a:schemeClr val="tx1"/>
                </a:solidFill>
                <a:latin typeface="Republic" panose="02000506000000020004" pitchFamily="2" charset="0"/>
                <a:ea typeface="+mn-ea"/>
                <a:cs typeface="Segoe UI Semilight" panose="020B0402040204020203" pitchFamily="34" charset="0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 b="0" kern="1200">
                <a:solidFill>
                  <a:schemeClr val="tx1"/>
                </a:solidFill>
                <a:latin typeface="Republic" panose="02000506000000020004" pitchFamily="2" charset="0"/>
                <a:ea typeface="+mn-ea"/>
                <a:cs typeface="Segoe UI Semilight" panose="020B0402040204020203" pitchFamily="34" charset="0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​"/>
              <a:defRPr sz="2000" b="0" kern="1200">
                <a:solidFill>
                  <a:schemeClr val="tx1"/>
                </a:solidFill>
                <a:latin typeface="Republic" panose="02000506000000020004" pitchFamily="2" charset="0"/>
                <a:ea typeface="+mn-ea"/>
                <a:cs typeface="Segoe UI Semilight" panose="020B0402040204020203" pitchFamily="34" charset="0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​"/>
              <a:defRPr sz="2000" b="0" kern="1200">
                <a:solidFill>
                  <a:schemeClr val="tx1"/>
                </a:solidFill>
                <a:latin typeface="Republic" panose="02000506000000020004" pitchFamily="2" charset="0"/>
                <a:ea typeface="+mn-ea"/>
                <a:cs typeface="Segoe UI Semilight" panose="020B0402040204020203" pitchFamily="34" charset="0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​"/>
              <a:defRPr sz="2000" b="0" kern="1200">
                <a:solidFill>
                  <a:schemeClr val="tx1"/>
                </a:solidFill>
                <a:latin typeface="Republic" panose="02000506000000020004" pitchFamily="2" charset="0"/>
                <a:ea typeface="+mn-ea"/>
                <a:cs typeface="Segoe UI Semilight" panose="020B0402040204020203" pitchFamily="34" charset="0"/>
              </a:defRPr>
            </a:lvl9pPr>
          </a:lstStyle>
          <a:p>
            <a:r>
              <a:rPr lang="da-DK" sz="1800" dirty="0"/>
              <a:t>Arbejdet med regeringssager fylder meget i ISM.</a:t>
            </a:r>
          </a:p>
          <a:p>
            <a:endParaRPr lang="da-DK" sz="1800" dirty="0"/>
          </a:p>
          <a:p>
            <a:endParaRPr lang="da-DK" sz="1800" dirty="0"/>
          </a:p>
          <a:p>
            <a:r>
              <a:rPr lang="da-DK" sz="1800" dirty="0"/>
              <a:t>Nogle sager er formelt kategoriseret som fx ”fortrolige” eller ”TTJ”, men også almindelige regeringssager kan indeholde følsom information, der skal holdes i smal kreds.</a:t>
            </a:r>
          </a:p>
          <a:p>
            <a:r>
              <a:rPr lang="da-DK" sz="1800" dirty="0"/>
              <a:t> </a:t>
            </a:r>
          </a:p>
          <a:p>
            <a:endParaRPr lang="da-DK" sz="1800" dirty="0"/>
          </a:p>
          <a:p>
            <a:r>
              <a:rPr lang="da-DK" sz="1800" dirty="0"/>
              <a:t>Der er skærpet opmærksomhed om sikkerhed, herunder at vi behandler regeringssagsinformation med den nødvendige diskretion.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a-DK" sz="1800" dirty="0"/>
          </a:p>
          <a:p>
            <a:endParaRPr lang="da-DK" sz="1800" dirty="0"/>
          </a:p>
        </p:txBody>
      </p:sp>
    </p:spTree>
    <p:extLst>
      <p:ext uri="{BB962C8B-B14F-4D97-AF65-F5344CB8AC3E}">
        <p14:creationId xmlns:p14="http://schemas.microsoft.com/office/powerpoint/2010/main" val="3997956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CCE3D4E0-8BB9-4E1C-B7D3-2BE9A0B9CA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3923" y="263256"/>
            <a:ext cx="2776154" cy="319848"/>
          </a:xfrm>
        </p:spPr>
        <p:txBody>
          <a:bodyPr/>
          <a:lstStyle/>
          <a:p>
            <a:r>
              <a:rPr lang="da-DK" sz="2000" dirty="0">
                <a:latin typeface="Segoe UI Black" panose="020B0A02040204020203" pitchFamily="34" charset="0"/>
                <a:ea typeface="Segoe UI Black" panose="020B0A02040204020203" pitchFamily="34" charset="0"/>
              </a:rPr>
              <a:t>Samarbejde om det ugentligt rul</a:t>
            </a:r>
            <a:endParaRPr lang="da-DK" dirty="0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4837C511-A3C9-476E-BB02-62B87BE1991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48792" y="954741"/>
            <a:ext cx="3577417" cy="5570731"/>
          </a:xfrm>
        </p:spPr>
        <p:txBody>
          <a:bodyPr/>
          <a:lstStyle/>
          <a:p>
            <a:endParaRPr lang="da-DK" sz="13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a-DK" sz="1300" dirty="0"/>
              <a:t>LSEK orienterer relevante </a:t>
            </a:r>
            <a:r>
              <a:rPr lang="da-DK" dirty="0"/>
              <a:t>kontorer/centre på </a:t>
            </a:r>
            <a:r>
              <a:rPr lang="da-DK" sz="1300" dirty="0"/>
              <a:t>mail, når ISM har sager på dagsordenerne for regeringsudvalg. Kontorer/centre oplyses om egne sager på dagsordenerne, mens AC-kredsen får</a:t>
            </a:r>
            <a:r>
              <a:rPr lang="da-DK" dirty="0"/>
              <a:t> et samlet overblik.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da-DK" sz="13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a-DK" sz="1300" dirty="0"/>
              <a:t>LSEK sender bestillinger til kontorer/centre i F2 på håndakter til husets egne sager. Kontorer/centre har adgang til egne håndakter i F2. LSEK og direktion kan tilgå det samlede mødemateriale.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da-DK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a-DK" dirty="0"/>
              <a:t>Ifm. med udsendelse af endelige regeringssager anvender L-SEK en fast formulering om, at regeringssagsmateriale skal holdes i smal kreds. Det samme gælder ifm. bestillinger af håndakter i F2.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da-DK" sz="13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a-DK" sz="1300" dirty="0"/>
              <a:t>Ifm. DC-tilbagemelding fra forberedende udvalg deltager kontorer/centre på tilbagemelding vedr. egne punkter. </a:t>
            </a:r>
            <a:endParaRPr lang="da-DK" sz="1200" dirty="0"/>
          </a:p>
          <a:p>
            <a:endParaRPr lang="da-DK" sz="12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da-DK" dirty="0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77D65A16-9E55-4268-8BAA-45A01B34C5E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71923" y="263256"/>
            <a:ext cx="2776154" cy="319848"/>
          </a:xfrm>
        </p:spPr>
        <p:txBody>
          <a:bodyPr/>
          <a:lstStyle/>
          <a:p>
            <a:r>
              <a:rPr lang="da-DK" dirty="0"/>
              <a:t>Øvrige understøttende foranstaltninger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63F84481-5CE7-4EE2-90AB-BBB10247EEF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21555" y="1277472"/>
            <a:ext cx="3676889" cy="4719917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a-DK" dirty="0"/>
              <a:t>Sikkerhedsbriefing v. PET for sikkerhedsgodkendte medarbejdere (én gang årligt).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a-DK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a-DK" dirty="0"/>
              <a:t>Retningslinje for informationssikkerhed på </a:t>
            </a:r>
            <a:r>
              <a:rPr lang="da-DK" dirty="0" err="1"/>
              <a:t>Intra</a:t>
            </a:r>
            <a:r>
              <a:rPr lang="da-DK" dirty="0"/>
              <a:t>.</a:t>
            </a:r>
          </a:p>
          <a:p>
            <a:endParaRPr lang="da-DK" dirty="0"/>
          </a:p>
        </p:txBody>
      </p:sp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691ABE1F-ACC8-42D7-94C5-D9931C38CC0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829856" y="263256"/>
            <a:ext cx="2776154" cy="319848"/>
          </a:xfrm>
        </p:spPr>
        <p:txBody>
          <a:bodyPr/>
          <a:lstStyle/>
          <a:p>
            <a:r>
              <a:rPr lang="da-DK" sz="2000" dirty="0">
                <a:latin typeface="Segoe UI Black" panose="020B0A02040204020203" pitchFamily="34" charset="0"/>
                <a:ea typeface="Segoe UI Black" panose="020B0A02040204020203" pitchFamily="34" charset="0"/>
              </a:rPr>
              <a:t>Teknisk afskærmning af regeringssager</a:t>
            </a:r>
          </a:p>
          <a:p>
            <a:endParaRPr lang="da-DK" dirty="0"/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F58EB3CA-923C-4061-83F6-F3A1715AB6C8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257555" y="1277472"/>
            <a:ext cx="3676889" cy="5015751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a-DK" dirty="0"/>
              <a:t>Kontorer/centre har ansvar for at vurdere, om husets egne regeringssager i F2 skal skærmes. Kontakt LSEK, hvis der er behov for afskærmning.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a-DK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a-DK" dirty="0"/>
              <a:t>Regeringssager fra andre huse (uden ISM i hovedet) er afskærmet via sikkerhedsgruppe til LSEK og direktionen. LSEK står for løbende ajourføring af medlemmer af sikkerhedsgruppen.</a:t>
            </a:r>
          </a:p>
          <a:p>
            <a:pPr algn="l"/>
            <a:endParaRPr lang="da-DK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a-DK" dirty="0"/>
              <a:t>Alle TTJ-sager behandles på den lukkede TTJ-server, hvor kun sikkerhedsgodkendte medarbejdere har adgang. </a:t>
            </a:r>
          </a:p>
          <a:p>
            <a:pPr algn="l"/>
            <a:endParaRPr lang="da-DK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a-DK" dirty="0"/>
              <a:t>CSI tilser løbende, at medarbejdere kun har adgang til regeringssager i TTJ, som hører til i deres kontor/center.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a-DK" dirty="0">
              <a:highlight>
                <a:srgbClr val="FFFF00"/>
              </a:highlight>
            </a:endParaRPr>
          </a:p>
        </p:txBody>
      </p:sp>
      <p:sp>
        <p:nvSpPr>
          <p:cNvPr id="8" name="Pladsholder til slidenummer 7">
            <a:extLst>
              <a:ext uri="{FF2B5EF4-FFF2-40B4-BE49-F238E27FC236}">
                <a16:creationId xmlns:a16="http://schemas.microsoft.com/office/drawing/2014/main" id="{478895EE-A3B2-407D-AE71-9B3CAFEB80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8D14BDA-C419-F344-9039-0BCDE95FAB14}" type="slidenum">
              <a:rPr lang="da-DK" smtClean="0"/>
              <a:pPr/>
              <a:t>2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96376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865167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8224&quot;&gt;&lt;version val=&quot;35334&quot;/&gt;&lt;CPresentation id=&quot;1&quot;&gt;&lt;m_precDefaultNumber&gt;&lt;m_yearfmt&gt;&lt;begin val=&quot;0&quot;/&gt;&lt;end val=&quot;4&quot;/&gt;&lt;/m_yearfmt&gt;&lt;/m_precDefaultNumber&gt;&lt;m_precDefaultPercent&gt;&lt;m_yearfmt&gt;&lt;begin val=&quot;0&quot;/&gt;&lt;end val=&quot;4&quot;/&gt;&lt;/m_yearfmt&gt;&lt;/m_precDefaultPercent&gt;&lt;m_precDefaultDate&gt;&lt;m_bNumberIsYear val=&quot;0&quot;/&gt;&lt;m_strFormatTime&gt;%d-%m-%Y&lt;/m_strFormatTime&gt;&lt;m_yearfmt&gt;&lt;begin val=&quot;0&quot;/&gt;&lt;end val=&quot;0&quot;/&gt;&lt;/m_yearfmt&gt;&lt;/m_precDefaultDate&gt;&lt;m_precDefaultDay&gt;&lt;m_bNumberIsYear val=&quot;0&quot;/&gt;&lt;m_strFormatTime&gt;%#d&lt;/m_strFormatTime&gt;&lt;m_yearfmt&gt;&lt;begin val=&quot;0&quot;/&gt;&lt;end val=&quot;4&quot;/&gt;&lt;/m_yearfmt&gt;&lt;/m_precDefaultDay&gt;&lt;m_precDefaultWeek&gt;&lt;m_bNumberIsYear val=&quot;0&quot;/&gt;&lt;m_strFormatTime&gt;%4&lt;/m_strFormatTime&gt;&lt;m_yearfmt&gt;&lt;begin val=&quot;0&quot;/&gt;&lt;end val=&quot;4&quot;/&gt;&lt;/m_yearfmt&gt;&lt;/m_precDefaultWeek&gt;&lt;m_precDefaultMonth&gt;&lt;m_bNumberIsYear val=&quot;0&quot;/&gt;&lt;m_strFormatTime&gt;%1&lt;/m_strFormatTime&gt;&lt;m_yearfmt&gt;&lt;begin val=&quot;0&quot;/&gt;&lt;end val=&quot;4&quot;/&gt;&lt;/m_yearfmt&gt;&lt;/m_precDefaultMonth&gt;&lt;m_precDefaultQuarter&gt;&lt;m_bNumberIsYear val=&quot;0&quot;/&gt;&lt;m_strFormatTime&gt;Q%5&lt;/m_strFormatTime&gt;&lt;m_yearfmt&gt;&lt;begin val=&quot;0&quot;/&gt;&lt;end val=&quot;4&quot;/&gt;&lt;/m_yearfmt&gt;&lt;/m_precDefaultQuarter&gt;&lt;m_precDefaultYear&gt;&lt;m_bNumberIsYear val=&quot;0&quot;/&gt;&lt;m_strFormatTime&gt;%Y&lt;/m_strFormatTime&gt;&lt;m_yearfmt&gt;&lt;begin val=&quot;0&quot;/&gt;&lt;end val=&quot;0&quot;/&gt;&lt;/m_yearfmt&gt;&lt;/m_precDefaultYear&gt;&lt;m_precDefaultFYDay&gt;&lt;m_yearfmt&gt;&lt;begin val=&quot;0&quot;/&gt;&lt;end val=&quot;4&quot;/&gt;&lt;/m_yearfmt&gt;&lt;/m_precDefaultFYDay&gt;&lt;m_precDefaultFYWeek&gt;&lt;m_yearfmt&gt;&lt;begin val=&quot;0&quot;/&gt;&lt;end val=&quot;4&quot;/&gt;&lt;/m_yearfmt&gt;&lt;/m_precDefaultFYWeek&gt;&lt;m_precDefaultFYMonth&gt;&lt;m_yearfmt&gt;&lt;begin val=&quot;0&quot;/&gt;&lt;end val=&quot;4&quot;/&gt;&lt;/m_yearfmt&gt;&lt;/m_precDefaultFYMonth&gt;&lt;m_precDefaultFYQuarter&gt;&lt;m_yearfmt&gt;&lt;begin val=&quot;0&quot;/&gt;&lt;end val=&quot;4&quot;/&gt;&lt;/m_yearfmt&gt;&lt;/m_precDefaultFYQuarter&gt;&lt;m_precDefaultFYYear&gt;&lt;m_yearfmt&gt;&lt;begin val=&quot;0&quot;/&gt;&lt;end val=&quot;4&quot;/&gt;&lt;/m_yearfmt&gt;&lt;/m_precDefaultFYYear&gt;&lt;m_mruColor&gt;&lt;m_vecMRU length=&quot;0&quot;/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-tema">
  <a:themeElements>
    <a:clrScheme name="Sundhedsministeriets farvekort 2022">
      <a:dk1>
        <a:srgbClr val="001D31"/>
      </a:dk1>
      <a:lt1>
        <a:srgbClr val="FFFFFF"/>
      </a:lt1>
      <a:dk2>
        <a:srgbClr val="000000"/>
      </a:dk2>
      <a:lt2>
        <a:srgbClr val="FFFFFF"/>
      </a:lt2>
      <a:accent1>
        <a:srgbClr val="053E61"/>
      </a:accent1>
      <a:accent2>
        <a:srgbClr val="005C8C"/>
      </a:accent2>
      <a:accent3>
        <a:srgbClr val="D8EFFE"/>
      </a:accent3>
      <a:accent4>
        <a:srgbClr val="D25B5C"/>
      </a:accent4>
      <a:accent5>
        <a:srgbClr val="D3AE36"/>
      </a:accent5>
      <a:accent6>
        <a:srgbClr val="287766"/>
      </a:accent6>
      <a:hlink>
        <a:srgbClr val="005C8C"/>
      </a:hlink>
      <a:folHlink>
        <a:srgbClr val="954F72"/>
      </a:folHlink>
    </a:clrScheme>
    <a:fontScheme name="Brugerdefineret 1">
      <a:majorFont>
        <a:latin typeface="Poppins ExtraBold"/>
        <a:ea typeface=""/>
        <a:cs typeface=""/>
      </a:majorFont>
      <a:minorFont>
        <a:latin typeface="Poppi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K_PowerPointSkabelon_Nov2022.potx" id="{94A1F89E-4A94-4162-A205-BD6A9422CEB6}" vid="{0730A366-FEC1-484E-B721-FCE3DEA4FD15}"/>
    </a:ext>
  </a:extLst>
</a:theme>
</file>

<file path=ppt/theme/theme2.xml><?xml version="1.0" encoding="utf-8"?>
<a:theme xmlns:a="http://schemas.openxmlformats.org/drawingml/2006/main" name="2_Office-tema">
  <a:themeElements>
    <a:clrScheme name="SUM's farvepalette 2022">
      <a:dk1>
        <a:srgbClr val="001D31"/>
      </a:dk1>
      <a:lt1>
        <a:srgbClr val="FFFFFF"/>
      </a:lt1>
      <a:dk2>
        <a:srgbClr val="000000"/>
      </a:dk2>
      <a:lt2>
        <a:srgbClr val="FFFFFF"/>
      </a:lt2>
      <a:accent1>
        <a:srgbClr val="053E61"/>
      </a:accent1>
      <a:accent2>
        <a:srgbClr val="005C8C"/>
      </a:accent2>
      <a:accent3>
        <a:srgbClr val="D8EFFE"/>
      </a:accent3>
      <a:accent4>
        <a:srgbClr val="D25B5C"/>
      </a:accent4>
      <a:accent5>
        <a:srgbClr val="F7DF6F"/>
      </a:accent5>
      <a:accent6>
        <a:srgbClr val="287766"/>
      </a:accent6>
      <a:hlink>
        <a:srgbClr val="005C8C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-skabelon_møde om regeringssager.pptx" id="{743C2F96-3CA8-4457-9096-764D843AAD04}" vid="{E172D9F6-BABB-4D57-95EA-9C71884FE0BF}"/>
    </a:ext>
  </a:extLst>
</a:theme>
</file>

<file path=ppt/theme/theme3.xml><?xml version="1.0" encoding="utf-8"?>
<a:theme xmlns:a="http://schemas.openxmlformats.org/drawingml/2006/main" name="1_Office-tema">
  <a:themeElements>
    <a:clrScheme name="SUM's farvepalette 2022">
      <a:dk1>
        <a:srgbClr val="001D31"/>
      </a:dk1>
      <a:lt1>
        <a:srgbClr val="FFFFFF"/>
      </a:lt1>
      <a:dk2>
        <a:srgbClr val="000000"/>
      </a:dk2>
      <a:lt2>
        <a:srgbClr val="FFFFFF"/>
      </a:lt2>
      <a:accent1>
        <a:srgbClr val="053E61"/>
      </a:accent1>
      <a:accent2>
        <a:srgbClr val="005C8C"/>
      </a:accent2>
      <a:accent3>
        <a:srgbClr val="D8EFFE"/>
      </a:accent3>
      <a:accent4>
        <a:srgbClr val="D25B5C"/>
      </a:accent4>
      <a:accent5>
        <a:srgbClr val="F7DF6F"/>
      </a:accent5>
      <a:accent6>
        <a:srgbClr val="287766"/>
      </a:accent6>
      <a:hlink>
        <a:srgbClr val="005C8C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-skabelon_møde om regeringssager.pptx" id="{743C2F96-3CA8-4457-9096-764D843AAD04}" vid="{E172D9F6-BABB-4D57-95EA-9C71884FE0BF}"/>
    </a:ext>
  </a:extLst>
</a:theme>
</file>

<file path=ppt/theme/theme4.xml><?xml version="1.0" encoding="utf-8"?>
<a:theme xmlns:a="http://schemas.openxmlformats.org/drawingml/2006/main" name="Miljø og Fødevareministeriet PowerPoint Skabelon 16_9 DK">
  <a:themeElements>
    <a:clrScheme name="FVM - Dep_Koncern">
      <a:dk1>
        <a:srgbClr val="000000"/>
      </a:dk1>
      <a:lt1>
        <a:sysClr val="window" lastClr="FFFFFF"/>
      </a:lt1>
      <a:dk2>
        <a:srgbClr val="D3E1DE"/>
      </a:dk2>
      <a:lt2>
        <a:srgbClr val="E8EFEE"/>
      </a:lt2>
      <a:accent1>
        <a:srgbClr val="007A6C"/>
      </a:accent1>
      <a:accent2>
        <a:srgbClr val="E5C54E"/>
      </a:accent2>
      <a:accent3>
        <a:srgbClr val="007885"/>
      </a:accent3>
      <a:accent4>
        <a:srgbClr val="00587A"/>
      </a:accent4>
      <a:accent5>
        <a:srgbClr val="5C82A5"/>
      </a:accent5>
      <a:accent6>
        <a:srgbClr val="A7C671"/>
      </a:accent6>
      <a:hlink>
        <a:srgbClr val="0000FF"/>
      </a:hlink>
      <a:folHlink>
        <a:srgbClr val="800080"/>
      </a:folHlink>
    </a:clrScheme>
    <a:fontScheme name="Miljø og Fødevareministeri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9525">
          <a:solidFill>
            <a:schemeClr val="accent1"/>
          </a:solidFill>
        </a:ln>
      </a:spPr>
      <a:bodyPr lIns="72000" tIns="72000" rIns="72000" bIns="7200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FVM Departementet PowerPoint Skabelon 16_9 DK.potx" id="{002C58F8-7415-483F-A4D2-C329C998843C}" vid="{C059D96A-7BA6-4FF8-9B38-212577C383D4}"/>
    </a:ext>
  </a:extLst>
</a:theme>
</file>

<file path=ppt/theme/theme5.xml><?xml version="1.0" encoding="utf-8"?>
<a:theme xmlns:a="http://schemas.openxmlformats.org/drawingml/2006/main" name="3_Office-tema">
  <a:themeElements>
    <a:clrScheme name="SUM's farvepalette 2022">
      <a:dk1>
        <a:srgbClr val="001D31"/>
      </a:dk1>
      <a:lt1>
        <a:srgbClr val="FFFFFF"/>
      </a:lt1>
      <a:dk2>
        <a:srgbClr val="000000"/>
      </a:dk2>
      <a:lt2>
        <a:srgbClr val="FFFFFF"/>
      </a:lt2>
      <a:accent1>
        <a:srgbClr val="053E61"/>
      </a:accent1>
      <a:accent2>
        <a:srgbClr val="005C8C"/>
      </a:accent2>
      <a:accent3>
        <a:srgbClr val="D8EFFE"/>
      </a:accent3>
      <a:accent4>
        <a:srgbClr val="D25B5C"/>
      </a:accent4>
      <a:accent5>
        <a:srgbClr val="F7DF6F"/>
      </a:accent5>
      <a:accent6>
        <a:srgbClr val="287766"/>
      </a:accent6>
      <a:hlink>
        <a:srgbClr val="005C8C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-skabelon_møde om regeringssager.pptx" id="{743C2F96-3CA8-4457-9096-764D843AAD04}" vid="{E172D9F6-BABB-4D57-95EA-9C71884FE0BF}"/>
    </a:ext>
  </a:extLst>
</a:theme>
</file>

<file path=ppt/theme/theme6.xml><?xml version="1.0" encoding="utf-8"?>
<a:theme xmlns:a="http://schemas.openxmlformats.org/drawingml/2006/main" name="5_Office-tema">
  <a:themeElements>
    <a:clrScheme name="SUM's farvepalette 2022">
      <a:dk1>
        <a:srgbClr val="001D31"/>
      </a:dk1>
      <a:lt1>
        <a:srgbClr val="FFFFFF"/>
      </a:lt1>
      <a:dk2>
        <a:srgbClr val="000000"/>
      </a:dk2>
      <a:lt2>
        <a:srgbClr val="FFFFFF"/>
      </a:lt2>
      <a:accent1>
        <a:srgbClr val="053E61"/>
      </a:accent1>
      <a:accent2>
        <a:srgbClr val="005C8C"/>
      </a:accent2>
      <a:accent3>
        <a:srgbClr val="D8EFFE"/>
      </a:accent3>
      <a:accent4>
        <a:srgbClr val="D25B5C"/>
      </a:accent4>
      <a:accent5>
        <a:srgbClr val="F7DF6F"/>
      </a:accent5>
      <a:accent6>
        <a:srgbClr val="287766"/>
      </a:accent6>
      <a:hlink>
        <a:srgbClr val="005C8C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des kvalitet.potx" id="{69D387CC-158F-436F-9AAD-867294D004C2}" vid="{379D7A98-7009-4084-A8BD-1DE2AA0361DF}"/>
    </a:ext>
  </a:extLst>
</a:theme>
</file>

<file path=ppt/theme/theme7.xml><?xml version="1.0" encoding="utf-8"?>
<a:theme xmlns:a="http://schemas.openxmlformats.org/drawingml/2006/main" name="4_Office-tema">
  <a:themeElements>
    <a:clrScheme name="Sundhedsministeriets farvekort 2022">
      <a:dk1>
        <a:srgbClr val="001D31"/>
      </a:dk1>
      <a:lt1>
        <a:srgbClr val="FFFFFF"/>
      </a:lt1>
      <a:dk2>
        <a:srgbClr val="000000"/>
      </a:dk2>
      <a:lt2>
        <a:srgbClr val="FFFFFF"/>
      </a:lt2>
      <a:accent1>
        <a:srgbClr val="053E61"/>
      </a:accent1>
      <a:accent2>
        <a:srgbClr val="005C8C"/>
      </a:accent2>
      <a:accent3>
        <a:srgbClr val="D8EFFE"/>
      </a:accent3>
      <a:accent4>
        <a:srgbClr val="D25B5C"/>
      </a:accent4>
      <a:accent5>
        <a:srgbClr val="D3AE36"/>
      </a:accent5>
      <a:accent6>
        <a:srgbClr val="287766"/>
      </a:accent6>
      <a:hlink>
        <a:srgbClr val="005C8C"/>
      </a:hlink>
      <a:folHlink>
        <a:srgbClr val="954F72"/>
      </a:folHlink>
    </a:clrScheme>
    <a:fontScheme name="ISM-POWERPOINT-FONT (SEGOE)">
      <a:majorFont>
        <a:latin typeface="Segoe UI Black"/>
        <a:ea typeface=""/>
        <a:cs typeface=""/>
      </a:majorFont>
      <a:minorFont>
        <a:latin typeface="Segoe UI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Y_DK_PowerPointSkabelon_Dec2022.potx" id="{578596CB-D477-4719-AC75-DDD121CC3C7C}" vid="{3ED8C909-C240-4694-9DC7-042367771F85}"/>
    </a:ext>
  </a:extLst>
</a:theme>
</file>

<file path=ppt/theme/theme8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DK_PowerPointSkabelon_Nov2022</Template>
  <TotalTime>2209</TotalTime>
  <Words>318</Words>
  <Application>Microsoft Office PowerPoint</Application>
  <PresentationFormat>Widescreen</PresentationFormat>
  <Paragraphs>37</Paragraphs>
  <Slides>4</Slides>
  <Notes>2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18</vt:i4>
      </vt:variant>
      <vt:variant>
        <vt:lpstr>Tema</vt:lpstr>
      </vt:variant>
      <vt:variant>
        <vt:i4>7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4</vt:i4>
      </vt:variant>
    </vt:vector>
  </HeadingPairs>
  <TitlesOfParts>
    <vt:vector size="30" baseType="lpstr">
      <vt:lpstr>Arial Black</vt:lpstr>
      <vt:lpstr>Wingdings</vt:lpstr>
      <vt:lpstr>Segoe UI</vt:lpstr>
      <vt:lpstr>Poppins Black</vt:lpstr>
      <vt:lpstr>Calibri</vt:lpstr>
      <vt:lpstr>Arial Narrow</vt:lpstr>
      <vt:lpstr>Poppins Light</vt:lpstr>
      <vt:lpstr>Segoe UI Black</vt:lpstr>
      <vt:lpstr>Poppins ExtraBold</vt:lpstr>
      <vt:lpstr>Poppins SemiBold</vt:lpstr>
      <vt:lpstr>Segoe UI Semilight</vt:lpstr>
      <vt:lpstr>Segoe UI Light</vt:lpstr>
      <vt:lpstr>Arial</vt:lpstr>
      <vt:lpstr>Poppins</vt:lpstr>
      <vt:lpstr>Republic</vt:lpstr>
      <vt:lpstr>Segoe UI Semibold</vt:lpstr>
      <vt:lpstr>Poppins ExtraLight</vt:lpstr>
      <vt:lpstr>Calibri Light</vt:lpstr>
      <vt:lpstr>Office-tema</vt:lpstr>
      <vt:lpstr>2_Office-tema</vt:lpstr>
      <vt:lpstr>1_Office-tema</vt:lpstr>
      <vt:lpstr>Miljø og Fødevareministeriet PowerPoint Skabelon 16_9 DK</vt:lpstr>
      <vt:lpstr>3_Office-tema</vt:lpstr>
      <vt:lpstr>5_Office-tema</vt:lpstr>
      <vt:lpstr>4_Office-tema</vt:lpstr>
      <vt:lpstr>think-cell Slide</vt:lpstr>
      <vt:lpstr>FÆLLES FEEDBACK</vt:lpstr>
      <vt:lpstr>Baggrund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Cecilie Louise Seeger-Skaaning</dc:creator>
  <cp:lastModifiedBy>ISM-DEP</cp:lastModifiedBy>
  <cp:revision>279</cp:revision>
  <cp:lastPrinted>2025-11-12T07:56:11Z</cp:lastPrinted>
  <dcterms:created xsi:type="dcterms:W3CDTF">2023-09-13T12:59:07Z</dcterms:created>
  <dcterms:modified xsi:type="dcterms:W3CDTF">2025-11-20T17:24:02Z</dcterms:modified>
</cp:coreProperties>
</file>